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3" r:id="rId6"/>
    <p:sldId id="267" r:id="rId7"/>
    <p:sldId id="262" r:id="rId8"/>
    <p:sldId id="268" r:id="rId9"/>
    <p:sldId id="269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Relationship Id="rId4" Type="http://schemas.openxmlformats.org/officeDocument/2006/relationships/image" Target="../media/image16.jpe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image" Target="../media/image13.jpeg"/><Relationship Id="rId4" Type="http://schemas.openxmlformats.org/officeDocument/2006/relationships/image" Target="../media/image1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EC105-2A66-4361-A864-9745CCDA07DE}" type="doc">
      <dgm:prSet loTypeId="urn:microsoft.com/office/officeart/2005/8/layout/hierarchy3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FDB6D594-B53C-4C98-B194-C960B2B8BA81}">
      <dgm:prSet phldrT="[Texte]"/>
      <dgm:spPr/>
      <dgm:t>
        <a:bodyPr/>
        <a:lstStyle/>
        <a:p>
          <a:r>
            <a:rPr lang="fr-FR" b="1" dirty="0" smtClean="0"/>
            <a:t>Structures</a:t>
          </a:r>
          <a:endParaRPr lang="fr-FR" b="1" dirty="0"/>
        </a:p>
      </dgm:t>
    </dgm:pt>
    <dgm:pt modelId="{04E6D38A-8656-4AB3-B2F3-9391900C47A6}" type="parTrans" cxnId="{85B9B8FA-B0AD-4959-9A4B-30976153F0A4}">
      <dgm:prSet/>
      <dgm:spPr/>
      <dgm:t>
        <a:bodyPr/>
        <a:lstStyle/>
        <a:p>
          <a:endParaRPr lang="fr-FR"/>
        </a:p>
      </dgm:t>
    </dgm:pt>
    <dgm:pt modelId="{2D76C5E0-CA61-4843-8671-34FB1395BCCD}" type="sibTrans" cxnId="{85B9B8FA-B0AD-4959-9A4B-30976153F0A4}">
      <dgm:prSet/>
      <dgm:spPr/>
      <dgm:t>
        <a:bodyPr/>
        <a:lstStyle/>
        <a:p>
          <a:endParaRPr lang="fr-FR"/>
        </a:p>
      </dgm:t>
    </dgm:pt>
    <dgm:pt modelId="{F26A6CBF-C4D0-4766-B788-0F7753403D64}">
      <dgm:prSet phldrT="[Texte]" custT="1"/>
      <dgm:spPr/>
      <dgm:t>
        <a:bodyPr/>
        <a:lstStyle/>
        <a:p>
          <a:r>
            <a:rPr lang="fr-FR" sz="2400" b="1" dirty="0" smtClean="0"/>
            <a:t>+ Grandes</a:t>
          </a:r>
          <a:endParaRPr lang="fr-FR" sz="2400" b="1" dirty="0"/>
        </a:p>
      </dgm:t>
    </dgm:pt>
    <dgm:pt modelId="{E5024FCD-74FA-4F4D-8FCC-22AB32AA9A99}" type="parTrans" cxnId="{D93E4FA2-7E43-4FA5-A076-095AEE0FC678}">
      <dgm:prSet/>
      <dgm:spPr/>
      <dgm:t>
        <a:bodyPr/>
        <a:lstStyle/>
        <a:p>
          <a:endParaRPr lang="fr-FR"/>
        </a:p>
      </dgm:t>
    </dgm:pt>
    <dgm:pt modelId="{FFC84900-7086-40F3-9E31-6DAD51F6D5E5}" type="sibTrans" cxnId="{D93E4FA2-7E43-4FA5-A076-095AEE0FC678}">
      <dgm:prSet/>
      <dgm:spPr/>
      <dgm:t>
        <a:bodyPr/>
        <a:lstStyle/>
        <a:p>
          <a:endParaRPr lang="fr-FR"/>
        </a:p>
      </dgm:t>
    </dgm:pt>
    <dgm:pt modelId="{F8E8B29A-91AE-4D80-A0C7-4B77E9763BC8}">
      <dgm:prSet phldrT="[Texte]" custT="1"/>
      <dgm:spPr/>
      <dgm:t>
        <a:bodyPr/>
        <a:lstStyle/>
        <a:p>
          <a:r>
            <a:rPr lang="fr-FR" sz="2400" b="1" dirty="0" smtClean="0"/>
            <a:t>- Endettées</a:t>
          </a:r>
          <a:endParaRPr lang="fr-FR" sz="2400" b="1" dirty="0"/>
        </a:p>
      </dgm:t>
    </dgm:pt>
    <dgm:pt modelId="{921CACC9-4302-48DA-B3EC-B81627F10D68}" type="parTrans" cxnId="{C4A5DF36-F195-4994-A452-83EEE19CDB31}">
      <dgm:prSet/>
      <dgm:spPr/>
      <dgm:t>
        <a:bodyPr/>
        <a:lstStyle/>
        <a:p>
          <a:endParaRPr lang="fr-FR"/>
        </a:p>
      </dgm:t>
    </dgm:pt>
    <dgm:pt modelId="{19F84F5A-EE92-47FF-ADAE-DADD731F2399}" type="sibTrans" cxnId="{C4A5DF36-F195-4994-A452-83EEE19CDB31}">
      <dgm:prSet/>
      <dgm:spPr/>
      <dgm:t>
        <a:bodyPr/>
        <a:lstStyle/>
        <a:p>
          <a:endParaRPr lang="fr-FR"/>
        </a:p>
      </dgm:t>
    </dgm:pt>
    <dgm:pt modelId="{C6A75050-6055-4922-9261-D6690F73006A}">
      <dgm:prSet phldrT="[Texte]"/>
      <dgm:spPr/>
      <dgm:t>
        <a:bodyPr/>
        <a:lstStyle/>
        <a:p>
          <a:r>
            <a:rPr lang="fr-FR" b="1" dirty="0" smtClean="0"/>
            <a:t>Conduites</a:t>
          </a:r>
          <a:endParaRPr lang="fr-FR" b="1" dirty="0"/>
        </a:p>
      </dgm:t>
    </dgm:pt>
    <dgm:pt modelId="{79BC4F22-C909-44CB-B78A-9530DAAC596B}" type="parTrans" cxnId="{8464E30E-935D-40AB-AAED-41F72345A3FB}">
      <dgm:prSet/>
      <dgm:spPr/>
      <dgm:t>
        <a:bodyPr/>
        <a:lstStyle/>
        <a:p>
          <a:endParaRPr lang="fr-FR"/>
        </a:p>
      </dgm:t>
    </dgm:pt>
    <dgm:pt modelId="{C9DE638F-27E5-4098-B95F-677ABE26DE14}" type="sibTrans" cxnId="{8464E30E-935D-40AB-AAED-41F72345A3FB}">
      <dgm:prSet/>
      <dgm:spPr/>
      <dgm:t>
        <a:bodyPr/>
        <a:lstStyle/>
        <a:p>
          <a:endParaRPr lang="fr-FR"/>
        </a:p>
      </dgm:t>
    </dgm:pt>
    <dgm:pt modelId="{7E3323B3-F308-4AC7-BA3A-0D0611687B66}">
      <dgm:prSet phldrT="[Texte]" custT="1"/>
      <dgm:spPr/>
      <dgm:t>
        <a:bodyPr/>
        <a:lstStyle/>
        <a:p>
          <a:r>
            <a:rPr lang="fr-FR" sz="2400" b="1" dirty="0" smtClean="0"/>
            <a:t>- Mortalité agneaux</a:t>
          </a:r>
          <a:endParaRPr lang="fr-FR" sz="2400" b="1" dirty="0"/>
        </a:p>
      </dgm:t>
    </dgm:pt>
    <dgm:pt modelId="{1943DBC7-04C1-44F5-BF77-5D8B0FCBAF7B}" type="parTrans" cxnId="{5A215917-1EB0-455E-A7B6-5E8AE0F3249B}">
      <dgm:prSet/>
      <dgm:spPr/>
      <dgm:t>
        <a:bodyPr/>
        <a:lstStyle/>
        <a:p>
          <a:endParaRPr lang="fr-FR"/>
        </a:p>
      </dgm:t>
    </dgm:pt>
    <dgm:pt modelId="{399C2A42-C13C-44E3-94CB-C44C24C88A24}" type="sibTrans" cxnId="{5A215917-1EB0-455E-A7B6-5E8AE0F3249B}">
      <dgm:prSet/>
      <dgm:spPr/>
      <dgm:t>
        <a:bodyPr/>
        <a:lstStyle/>
        <a:p>
          <a:endParaRPr lang="fr-FR"/>
        </a:p>
      </dgm:t>
    </dgm:pt>
    <dgm:pt modelId="{567A3039-D06A-4549-BC87-2A8AB62C4CCB}">
      <dgm:prSet phldrT="[Texte]" custT="1"/>
      <dgm:spPr/>
      <dgm:t>
        <a:bodyPr/>
        <a:lstStyle/>
        <a:p>
          <a:r>
            <a:rPr lang="fr-FR" sz="2400" b="1" dirty="0" smtClean="0"/>
            <a:t>- Concentré/kg produit</a:t>
          </a:r>
          <a:endParaRPr lang="fr-FR" sz="2400" b="1" dirty="0"/>
        </a:p>
      </dgm:t>
    </dgm:pt>
    <dgm:pt modelId="{77A9CF3A-1E47-4B7B-A80F-9162FD2795E2}" type="parTrans" cxnId="{830E95A5-59E1-4EF1-BFED-E7120124E630}">
      <dgm:prSet/>
      <dgm:spPr/>
      <dgm:t>
        <a:bodyPr/>
        <a:lstStyle/>
        <a:p>
          <a:endParaRPr lang="fr-FR"/>
        </a:p>
      </dgm:t>
    </dgm:pt>
    <dgm:pt modelId="{6B2B495D-CCF3-48C3-A8B0-219EEA218BE2}" type="sibTrans" cxnId="{830E95A5-59E1-4EF1-BFED-E7120124E630}">
      <dgm:prSet/>
      <dgm:spPr/>
      <dgm:t>
        <a:bodyPr/>
        <a:lstStyle/>
        <a:p>
          <a:endParaRPr lang="fr-FR"/>
        </a:p>
      </dgm:t>
    </dgm:pt>
    <dgm:pt modelId="{CEA180AC-E161-4EA1-9AD1-B8CE7B195BFA}">
      <dgm:prSet phldrT="[Texte]" custT="1"/>
      <dgm:spPr/>
      <dgm:t>
        <a:bodyPr/>
        <a:lstStyle/>
        <a:p>
          <a:r>
            <a:rPr lang="fr-FR" sz="2400" b="1" dirty="0" smtClean="0"/>
            <a:t>+ Investissements</a:t>
          </a:r>
          <a:endParaRPr lang="fr-FR" sz="2400" b="1" dirty="0"/>
        </a:p>
      </dgm:t>
    </dgm:pt>
    <dgm:pt modelId="{4D6340D2-805F-4BFA-A223-49D0A5464BC2}" type="parTrans" cxnId="{394FAD63-9217-4178-99E5-AC7A7D102F65}">
      <dgm:prSet/>
      <dgm:spPr/>
      <dgm:t>
        <a:bodyPr/>
        <a:lstStyle/>
        <a:p>
          <a:endParaRPr lang="fr-FR"/>
        </a:p>
      </dgm:t>
    </dgm:pt>
    <dgm:pt modelId="{67876595-39CF-4746-B4EE-8A559A2509FA}" type="sibTrans" cxnId="{394FAD63-9217-4178-99E5-AC7A7D102F65}">
      <dgm:prSet/>
      <dgm:spPr/>
      <dgm:t>
        <a:bodyPr/>
        <a:lstStyle/>
        <a:p>
          <a:endParaRPr lang="fr-FR"/>
        </a:p>
      </dgm:t>
    </dgm:pt>
    <dgm:pt modelId="{59A8BB42-85A6-4072-8179-2B9662BCDAF8}">
      <dgm:prSet phldrT="[Texte]" custT="1"/>
      <dgm:spPr/>
      <dgm:t>
        <a:bodyPr/>
        <a:lstStyle/>
        <a:p>
          <a:r>
            <a:rPr lang="fr-FR" sz="2400" b="1" dirty="0" smtClean="0"/>
            <a:t>- Impact sécheresse 2011</a:t>
          </a:r>
          <a:endParaRPr lang="fr-FR" sz="2400" b="1" dirty="0"/>
        </a:p>
      </dgm:t>
    </dgm:pt>
    <dgm:pt modelId="{8C05C4BE-D244-4EA8-9D80-40A37365C967}" type="parTrans" cxnId="{177C9260-20FE-44D2-8D99-503E96236C2B}">
      <dgm:prSet/>
      <dgm:spPr/>
      <dgm:t>
        <a:bodyPr/>
        <a:lstStyle/>
        <a:p>
          <a:endParaRPr lang="fr-FR"/>
        </a:p>
      </dgm:t>
    </dgm:pt>
    <dgm:pt modelId="{43A24597-AF51-4663-B4ED-26C6ACB8CC46}" type="sibTrans" cxnId="{177C9260-20FE-44D2-8D99-503E96236C2B}">
      <dgm:prSet/>
      <dgm:spPr/>
      <dgm:t>
        <a:bodyPr/>
        <a:lstStyle/>
        <a:p>
          <a:endParaRPr lang="fr-FR"/>
        </a:p>
      </dgm:t>
    </dgm:pt>
    <dgm:pt modelId="{0C8BF8BF-B03D-46EF-8D8B-1B14A07BCAE7}" type="pres">
      <dgm:prSet presAssocID="{027EC105-2A66-4361-A864-9745CCDA07D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10C390A-CE95-4904-8B45-B4A5F7A89DA0}" type="pres">
      <dgm:prSet presAssocID="{FDB6D594-B53C-4C98-B194-C960B2B8BA81}" presName="root" presStyleCnt="0"/>
      <dgm:spPr/>
    </dgm:pt>
    <dgm:pt modelId="{CAC0B22D-3AA6-4808-93CB-3735F7EFA6E6}" type="pres">
      <dgm:prSet presAssocID="{FDB6D594-B53C-4C98-B194-C960B2B8BA81}" presName="rootComposite" presStyleCnt="0"/>
      <dgm:spPr/>
    </dgm:pt>
    <dgm:pt modelId="{F7023650-BC0A-4C80-8595-F59CE5C781FB}" type="pres">
      <dgm:prSet presAssocID="{FDB6D594-B53C-4C98-B194-C960B2B8BA81}" presName="rootText" presStyleLbl="node1" presStyleIdx="0" presStyleCnt="2" custScaleX="149832" custLinFactNeighborY="-2693"/>
      <dgm:spPr/>
      <dgm:t>
        <a:bodyPr/>
        <a:lstStyle/>
        <a:p>
          <a:endParaRPr lang="fr-FR"/>
        </a:p>
      </dgm:t>
    </dgm:pt>
    <dgm:pt modelId="{1DBAC072-C3A6-4DAE-9AA4-CE51ECCFC50D}" type="pres">
      <dgm:prSet presAssocID="{FDB6D594-B53C-4C98-B194-C960B2B8BA81}" presName="rootConnector" presStyleLbl="node1" presStyleIdx="0" presStyleCnt="2"/>
      <dgm:spPr/>
      <dgm:t>
        <a:bodyPr/>
        <a:lstStyle/>
        <a:p>
          <a:endParaRPr lang="fr-FR"/>
        </a:p>
      </dgm:t>
    </dgm:pt>
    <dgm:pt modelId="{867F3142-0E1C-4236-AA21-74C67FA22EEC}" type="pres">
      <dgm:prSet presAssocID="{FDB6D594-B53C-4C98-B194-C960B2B8BA81}" presName="childShape" presStyleCnt="0"/>
      <dgm:spPr/>
    </dgm:pt>
    <dgm:pt modelId="{86C0DB55-AC29-474D-8143-6FCB419872DF}" type="pres">
      <dgm:prSet presAssocID="{E5024FCD-74FA-4F4D-8FCC-22AB32AA9A99}" presName="Name13" presStyleLbl="parChTrans1D2" presStyleIdx="0" presStyleCnt="6"/>
      <dgm:spPr/>
      <dgm:t>
        <a:bodyPr/>
        <a:lstStyle/>
        <a:p>
          <a:endParaRPr lang="fr-FR"/>
        </a:p>
      </dgm:t>
    </dgm:pt>
    <dgm:pt modelId="{EF7AFAC8-FDDE-428F-954B-9B0BC5430043}" type="pres">
      <dgm:prSet presAssocID="{F26A6CBF-C4D0-4766-B788-0F7753403D64}" presName="childText" presStyleLbl="bgAcc1" presStyleIdx="0" presStyleCnt="6" custScaleX="1638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6E0E738-C3CC-40A7-B8E8-8D41FA8A1D17}" type="pres">
      <dgm:prSet presAssocID="{921CACC9-4302-48DA-B3EC-B81627F10D68}" presName="Name13" presStyleLbl="parChTrans1D2" presStyleIdx="1" presStyleCnt="6"/>
      <dgm:spPr/>
      <dgm:t>
        <a:bodyPr/>
        <a:lstStyle/>
        <a:p>
          <a:endParaRPr lang="fr-FR"/>
        </a:p>
      </dgm:t>
    </dgm:pt>
    <dgm:pt modelId="{FA93A2D9-6270-4583-9D74-B559A8AAA595}" type="pres">
      <dgm:prSet presAssocID="{F8E8B29A-91AE-4D80-A0C7-4B77E9763BC8}" presName="childText" presStyleLbl="bgAcc1" presStyleIdx="1" presStyleCnt="6" custScaleX="1638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AC1E05-7CB8-488A-8B41-FA517BFED070}" type="pres">
      <dgm:prSet presAssocID="{4D6340D2-805F-4BFA-A223-49D0A5464BC2}" presName="Name13" presStyleLbl="parChTrans1D2" presStyleIdx="2" presStyleCnt="6"/>
      <dgm:spPr/>
      <dgm:t>
        <a:bodyPr/>
        <a:lstStyle/>
        <a:p>
          <a:endParaRPr lang="fr-FR"/>
        </a:p>
      </dgm:t>
    </dgm:pt>
    <dgm:pt modelId="{101B33C4-A677-44A4-A02E-B026EEA7B696}" type="pres">
      <dgm:prSet presAssocID="{CEA180AC-E161-4EA1-9AD1-B8CE7B195BFA}" presName="childText" presStyleLbl="bgAcc1" presStyleIdx="2" presStyleCnt="6" custScaleX="1638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CEDC1F-AD17-4977-9D53-E0A2245CDF0C}" type="pres">
      <dgm:prSet presAssocID="{C6A75050-6055-4922-9261-D6690F73006A}" presName="root" presStyleCnt="0"/>
      <dgm:spPr/>
    </dgm:pt>
    <dgm:pt modelId="{00FF0AFA-B239-4C24-979C-EBA3C7709619}" type="pres">
      <dgm:prSet presAssocID="{C6A75050-6055-4922-9261-D6690F73006A}" presName="rootComposite" presStyleCnt="0"/>
      <dgm:spPr/>
    </dgm:pt>
    <dgm:pt modelId="{1E3A8BC1-319B-4FD7-860A-700617B24CFA}" type="pres">
      <dgm:prSet presAssocID="{C6A75050-6055-4922-9261-D6690F73006A}" presName="rootText" presStyleLbl="node1" presStyleIdx="1" presStyleCnt="2" custScaleX="149832"/>
      <dgm:spPr/>
      <dgm:t>
        <a:bodyPr/>
        <a:lstStyle/>
        <a:p>
          <a:endParaRPr lang="fr-FR"/>
        </a:p>
      </dgm:t>
    </dgm:pt>
    <dgm:pt modelId="{48507920-E368-4664-8B4F-BBC69199B0E7}" type="pres">
      <dgm:prSet presAssocID="{C6A75050-6055-4922-9261-D6690F73006A}" presName="rootConnector" presStyleLbl="node1" presStyleIdx="1" presStyleCnt="2"/>
      <dgm:spPr/>
      <dgm:t>
        <a:bodyPr/>
        <a:lstStyle/>
        <a:p>
          <a:endParaRPr lang="fr-FR"/>
        </a:p>
      </dgm:t>
    </dgm:pt>
    <dgm:pt modelId="{C8EBB83D-2772-4CAB-91F0-DB9E82B57EB8}" type="pres">
      <dgm:prSet presAssocID="{C6A75050-6055-4922-9261-D6690F73006A}" presName="childShape" presStyleCnt="0"/>
      <dgm:spPr/>
    </dgm:pt>
    <dgm:pt modelId="{D90D1DC4-222B-4BF7-AD95-155C6EB874AC}" type="pres">
      <dgm:prSet presAssocID="{1943DBC7-04C1-44F5-BF77-5D8B0FCBAF7B}" presName="Name13" presStyleLbl="parChTrans1D2" presStyleIdx="3" presStyleCnt="6"/>
      <dgm:spPr/>
      <dgm:t>
        <a:bodyPr/>
        <a:lstStyle/>
        <a:p>
          <a:endParaRPr lang="fr-FR"/>
        </a:p>
      </dgm:t>
    </dgm:pt>
    <dgm:pt modelId="{31F2C78D-C9D9-4973-B2C7-864941E0FD1D}" type="pres">
      <dgm:prSet presAssocID="{7E3323B3-F308-4AC7-BA3A-0D0611687B66}" presName="childText" presStyleLbl="bgAcc1" presStyleIdx="3" presStyleCnt="6" custScaleX="1638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B7A150-5CEB-406C-9AE3-336791E9D010}" type="pres">
      <dgm:prSet presAssocID="{77A9CF3A-1E47-4B7B-A80F-9162FD2795E2}" presName="Name13" presStyleLbl="parChTrans1D2" presStyleIdx="4" presStyleCnt="6"/>
      <dgm:spPr/>
      <dgm:t>
        <a:bodyPr/>
        <a:lstStyle/>
        <a:p>
          <a:endParaRPr lang="fr-FR"/>
        </a:p>
      </dgm:t>
    </dgm:pt>
    <dgm:pt modelId="{7159014C-5EAE-4844-8FEF-B1A85CC9FCB0}" type="pres">
      <dgm:prSet presAssocID="{567A3039-D06A-4549-BC87-2A8AB62C4CCB}" presName="childText" presStyleLbl="bgAcc1" presStyleIdx="4" presStyleCnt="6" custScaleX="1638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FB29353-54BF-4960-89CE-C7DF9A44C717}" type="pres">
      <dgm:prSet presAssocID="{8C05C4BE-D244-4EA8-9D80-40A37365C967}" presName="Name13" presStyleLbl="parChTrans1D2" presStyleIdx="5" presStyleCnt="6"/>
      <dgm:spPr/>
      <dgm:t>
        <a:bodyPr/>
        <a:lstStyle/>
        <a:p>
          <a:endParaRPr lang="fr-FR"/>
        </a:p>
      </dgm:t>
    </dgm:pt>
    <dgm:pt modelId="{A2210DA8-60DE-4960-B0B4-DE903A436F54}" type="pres">
      <dgm:prSet presAssocID="{59A8BB42-85A6-4072-8179-2B9662BCDAF8}" presName="childText" presStyleLbl="bgAcc1" presStyleIdx="5" presStyleCnt="6" custScaleX="16387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93E4FA2-7E43-4FA5-A076-095AEE0FC678}" srcId="{FDB6D594-B53C-4C98-B194-C960B2B8BA81}" destId="{F26A6CBF-C4D0-4766-B788-0F7753403D64}" srcOrd="0" destOrd="0" parTransId="{E5024FCD-74FA-4F4D-8FCC-22AB32AA9A99}" sibTransId="{FFC84900-7086-40F3-9E31-6DAD51F6D5E5}"/>
    <dgm:cxn modelId="{05844FB4-A985-49EF-A63E-4781DCF9E703}" type="presOf" srcId="{4D6340D2-805F-4BFA-A223-49D0A5464BC2}" destId="{0EAC1E05-7CB8-488A-8B41-FA517BFED070}" srcOrd="0" destOrd="0" presId="urn:microsoft.com/office/officeart/2005/8/layout/hierarchy3"/>
    <dgm:cxn modelId="{394FAD63-9217-4178-99E5-AC7A7D102F65}" srcId="{FDB6D594-B53C-4C98-B194-C960B2B8BA81}" destId="{CEA180AC-E161-4EA1-9AD1-B8CE7B195BFA}" srcOrd="2" destOrd="0" parTransId="{4D6340D2-805F-4BFA-A223-49D0A5464BC2}" sibTransId="{67876595-39CF-4746-B4EE-8A559A2509FA}"/>
    <dgm:cxn modelId="{14D0ECD6-7463-4075-8787-30FAE7EC91C2}" type="presOf" srcId="{921CACC9-4302-48DA-B3EC-B81627F10D68}" destId="{96E0E738-C3CC-40A7-B8E8-8D41FA8A1D17}" srcOrd="0" destOrd="0" presId="urn:microsoft.com/office/officeart/2005/8/layout/hierarchy3"/>
    <dgm:cxn modelId="{2ACFDB1C-0E1A-47C4-9AE9-AAB4357C549F}" type="presOf" srcId="{59A8BB42-85A6-4072-8179-2B9662BCDAF8}" destId="{A2210DA8-60DE-4960-B0B4-DE903A436F54}" srcOrd="0" destOrd="0" presId="urn:microsoft.com/office/officeart/2005/8/layout/hierarchy3"/>
    <dgm:cxn modelId="{3B0806D1-EA3D-401E-975C-7389BBFE91EE}" type="presOf" srcId="{FDB6D594-B53C-4C98-B194-C960B2B8BA81}" destId="{F7023650-BC0A-4C80-8595-F59CE5C781FB}" srcOrd="0" destOrd="0" presId="urn:microsoft.com/office/officeart/2005/8/layout/hierarchy3"/>
    <dgm:cxn modelId="{5A215917-1EB0-455E-A7B6-5E8AE0F3249B}" srcId="{C6A75050-6055-4922-9261-D6690F73006A}" destId="{7E3323B3-F308-4AC7-BA3A-0D0611687B66}" srcOrd="0" destOrd="0" parTransId="{1943DBC7-04C1-44F5-BF77-5D8B0FCBAF7B}" sibTransId="{399C2A42-C13C-44E3-94CB-C44C24C88A24}"/>
    <dgm:cxn modelId="{830E95A5-59E1-4EF1-BFED-E7120124E630}" srcId="{C6A75050-6055-4922-9261-D6690F73006A}" destId="{567A3039-D06A-4549-BC87-2A8AB62C4CCB}" srcOrd="1" destOrd="0" parTransId="{77A9CF3A-1E47-4B7B-A80F-9162FD2795E2}" sibTransId="{6B2B495D-CCF3-48C3-A8B0-219EEA218BE2}"/>
    <dgm:cxn modelId="{CC7A05AA-231E-4ABD-98DA-9ECCEACC97D8}" type="presOf" srcId="{FDB6D594-B53C-4C98-B194-C960B2B8BA81}" destId="{1DBAC072-C3A6-4DAE-9AA4-CE51ECCFC50D}" srcOrd="1" destOrd="0" presId="urn:microsoft.com/office/officeart/2005/8/layout/hierarchy3"/>
    <dgm:cxn modelId="{D72252B6-BCDA-4E4F-A389-D721FDC5B17D}" type="presOf" srcId="{1943DBC7-04C1-44F5-BF77-5D8B0FCBAF7B}" destId="{D90D1DC4-222B-4BF7-AD95-155C6EB874AC}" srcOrd="0" destOrd="0" presId="urn:microsoft.com/office/officeart/2005/8/layout/hierarchy3"/>
    <dgm:cxn modelId="{D733771F-9DE9-4752-B951-F72FCAEDBA1C}" type="presOf" srcId="{F8E8B29A-91AE-4D80-A0C7-4B77E9763BC8}" destId="{FA93A2D9-6270-4583-9D74-B559A8AAA595}" srcOrd="0" destOrd="0" presId="urn:microsoft.com/office/officeart/2005/8/layout/hierarchy3"/>
    <dgm:cxn modelId="{2AC9CE7C-1FD6-4C21-811E-34040C0BD94E}" type="presOf" srcId="{E5024FCD-74FA-4F4D-8FCC-22AB32AA9A99}" destId="{86C0DB55-AC29-474D-8143-6FCB419872DF}" srcOrd="0" destOrd="0" presId="urn:microsoft.com/office/officeart/2005/8/layout/hierarchy3"/>
    <dgm:cxn modelId="{DDBABF59-E006-4AA3-A76F-71BFDF1B8E89}" type="presOf" srcId="{C6A75050-6055-4922-9261-D6690F73006A}" destId="{1E3A8BC1-319B-4FD7-860A-700617B24CFA}" srcOrd="0" destOrd="0" presId="urn:microsoft.com/office/officeart/2005/8/layout/hierarchy3"/>
    <dgm:cxn modelId="{FCD5CD5E-B81D-4444-8927-2B663F85A535}" type="presOf" srcId="{CEA180AC-E161-4EA1-9AD1-B8CE7B195BFA}" destId="{101B33C4-A677-44A4-A02E-B026EEA7B696}" srcOrd="0" destOrd="0" presId="urn:microsoft.com/office/officeart/2005/8/layout/hierarchy3"/>
    <dgm:cxn modelId="{116CD0D3-7321-425C-935D-691C4032E29C}" type="presOf" srcId="{C6A75050-6055-4922-9261-D6690F73006A}" destId="{48507920-E368-4664-8B4F-BBC69199B0E7}" srcOrd="1" destOrd="0" presId="urn:microsoft.com/office/officeart/2005/8/layout/hierarchy3"/>
    <dgm:cxn modelId="{E9E0AABC-14EA-471D-8C36-0CEF12E35CCA}" type="presOf" srcId="{567A3039-D06A-4549-BC87-2A8AB62C4CCB}" destId="{7159014C-5EAE-4844-8FEF-B1A85CC9FCB0}" srcOrd="0" destOrd="0" presId="urn:microsoft.com/office/officeart/2005/8/layout/hierarchy3"/>
    <dgm:cxn modelId="{85B9B8FA-B0AD-4959-9A4B-30976153F0A4}" srcId="{027EC105-2A66-4361-A864-9745CCDA07DE}" destId="{FDB6D594-B53C-4C98-B194-C960B2B8BA81}" srcOrd="0" destOrd="0" parTransId="{04E6D38A-8656-4AB3-B2F3-9391900C47A6}" sibTransId="{2D76C5E0-CA61-4843-8671-34FB1395BCCD}"/>
    <dgm:cxn modelId="{824B062A-A922-4B91-A3E9-1DF3B20112B1}" type="presOf" srcId="{77A9CF3A-1E47-4B7B-A80F-9162FD2795E2}" destId="{A0B7A150-5CEB-406C-9AE3-336791E9D010}" srcOrd="0" destOrd="0" presId="urn:microsoft.com/office/officeart/2005/8/layout/hierarchy3"/>
    <dgm:cxn modelId="{8464E30E-935D-40AB-AAED-41F72345A3FB}" srcId="{027EC105-2A66-4361-A864-9745CCDA07DE}" destId="{C6A75050-6055-4922-9261-D6690F73006A}" srcOrd="1" destOrd="0" parTransId="{79BC4F22-C909-44CB-B78A-9530DAAC596B}" sibTransId="{C9DE638F-27E5-4098-B95F-677ABE26DE14}"/>
    <dgm:cxn modelId="{E5A9DB41-0C55-41FF-AC27-5EA89C899E72}" type="presOf" srcId="{027EC105-2A66-4361-A864-9745CCDA07DE}" destId="{0C8BF8BF-B03D-46EF-8D8B-1B14A07BCAE7}" srcOrd="0" destOrd="0" presId="urn:microsoft.com/office/officeart/2005/8/layout/hierarchy3"/>
    <dgm:cxn modelId="{177C9260-20FE-44D2-8D99-503E96236C2B}" srcId="{C6A75050-6055-4922-9261-D6690F73006A}" destId="{59A8BB42-85A6-4072-8179-2B9662BCDAF8}" srcOrd="2" destOrd="0" parTransId="{8C05C4BE-D244-4EA8-9D80-40A37365C967}" sibTransId="{43A24597-AF51-4663-B4ED-26C6ACB8CC46}"/>
    <dgm:cxn modelId="{C4A5DF36-F195-4994-A452-83EEE19CDB31}" srcId="{FDB6D594-B53C-4C98-B194-C960B2B8BA81}" destId="{F8E8B29A-91AE-4D80-A0C7-4B77E9763BC8}" srcOrd="1" destOrd="0" parTransId="{921CACC9-4302-48DA-B3EC-B81627F10D68}" sibTransId="{19F84F5A-EE92-47FF-ADAE-DADD731F2399}"/>
    <dgm:cxn modelId="{5D94EB1A-0795-45DF-8DF7-E6EC7C4B73D5}" type="presOf" srcId="{F26A6CBF-C4D0-4766-B788-0F7753403D64}" destId="{EF7AFAC8-FDDE-428F-954B-9B0BC5430043}" srcOrd="0" destOrd="0" presId="urn:microsoft.com/office/officeart/2005/8/layout/hierarchy3"/>
    <dgm:cxn modelId="{F1BC71C0-5EE7-4BCB-AF61-8CD102017F1A}" type="presOf" srcId="{8C05C4BE-D244-4EA8-9D80-40A37365C967}" destId="{3FB29353-54BF-4960-89CE-C7DF9A44C717}" srcOrd="0" destOrd="0" presId="urn:microsoft.com/office/officeart/2005/8/layout/hierarchy3"/>
    <dgm:cxn modelId="{27D9478A-B2D0-409B-A1BF-A613647E75B8}" type="presOf" srcId="{7E3323B3-F308-4AC7-BA3A-0D0611687B66}" destId="{31F2C78D-C9D9-4973-B2C7-864941E0FD1D}" srcOrd="0" destOrd="0" presId="urn:microsoft.com/office/officeart/2005/8/layout/hierarchy3"/>
    <dgm:cxn modelId="{DDCC1069-9BCF-427E-B488-0484757A167E}" type="presParOf" srcId="{0C8BF8BF-B03D-46EF-8D8B-1B14A07BCAE7}" destId="{710C390A-CE95-4904-8B45-B4A5F7A89DA0}" srcOrd="0" destOrd="0" presId="urn:microsoft.com/office/officeart/2005/8/layout/hierarchy3"/>
    <dgm:cxn modelId="{2B92532F-0340-4A76-A867-B78F2827B1CB}" type="presParOf" srcId="{710C390A-CE95-4904-8B45-B4A5F7A89DA0}" destId="{CAC0B22D-3AA6-4808-93CB-3735F7EFA6E6}" srcOrd="0" destOrd="0" presId="urn:microsoft.com/office/officeart/2005/8/layout/hierarchy3"/>
    <dgm:cxn modelId="{F569AF18-ADED-4F78-A14A-DAF4D8D56B64}" type="presParOf" srcId="{CAC0B22D-3AA6-4808-93CB-3735F7EFA6E6}" destId="{F7023650-BC0A-4C80-8595-F59CE5C781FB}" srcOrd="0" destOrd="0" presId="urn:microsoft.com/office/officeart/2005/8/layout/hierarchy3"/>
    <dgm:cxn modelId="{75732F78-E48C-4C97-AFCF-93F8D52EEB05}" type="presParOf" srcId="{CAC0B22D-3AA6-4808-93CB-3735F7EFA6E6}" destId="{1DBAC072-C3A6-4DAE-9AA4-CE51ECCFC50D}" srcOrd="1" destOrd="0" presId="urn:microsoft.com/office/officeart/2005/8/layout/hierarchy3"/>
    <dgm:cxn modelId="{E37B1C22-1A78-45A6-B459-0328E1B3EFA4}" type="presParOf" srcId="{710C390A-CE95-4904-8B45-B4A5F7A89DA0}" destId="{867F3142-0E1C-4236-AA21-74C67FA22EEC}" srcOrd="1" destOrd="0" presId="urn:microsoft.com/office/officeart/2005/8/layout/hierarchy3"/>
    <dgm:cxn modelId="{5F382E27-7802-4A4E-B8F2-571EC33A35C7}" type="presParOf" srcId="{867F3142-0E1C-4236-AA21-74C67FA22EEC}" destId="{86C0DB55-AC29-474D-8143-6FCB419872DF}" srcOrd="0" destOrd="0" presId="urn:microsoft.com/office/officeart/2005/8/layout/hierarchy3"/>
    <dgm:cxn modelId="{74BC08E1-C209-4357-9EC6-8F8617C3EDE5}" type="presParOf" srcId="{867F3142-0E1C-4236-AA21-74C67FA22EEC}" destId="{EF7AFAC8-FDDE-428F-954B-9B0BC5430043}" srcOrd="1" destOrd="0" presId="urn:microsoft.com/office/officeart/2005/8/layout/hierarchy3"/>
    <dgm:cxn modelId="{5E900589-D9AA-40B7-A8E3-84FDA983F5F5}" type="presParOf" srcId="{867F3142-0E1C-4236-AA21-74C67FA22EEC}" destId="{96E0E738-C3CC-40A7-B8E8-8D41FA8A1D17}" srcOrd="2" destOrd="0" presId="urn:microsoft.com/office/officeart/2005/8/layout/hierarchy3"/>
    <dgm:cxn modelId="{F7E3F679-60F1-4F48-A5F4-A59F6E0F647F}" type="presParOf" srcId="{867F3142-0E1C-4236-AA21-74C67FA22EEC}" destId="{FA93A2D9-6270-4583-9D74-B559A8AAA595}" srcOrd="3" destOrd="0" presId="urn:microsoft.com/office/officeart/2005/8/layout/hierarchy3"/>
    <dgm:cxn modelId="{374770EF-FDD7-4B66-BFFB-A69E9C3E3351}" type="presParOf" srcId="{867F3142-0E1C-4236-AA21-74C67FA22EEC}" destId="{0EAC1E05-7CB8-488A-8B41-FA517BFED070}" srcOrd="4" destOrd="0" presId="urn:microsoft.com/office/officeart/2005/8/layout/hierarchy3"/>
    <dgm:cxn modelId="{0D925E0C-FF1B-43A9-8A30-902A1E72D369}" type="presParOf" srcId="{867F3142-0E1C-4236-AA21-74C67FA22EEC}" destId="{101B33C4-A677-44A4-A02E-B026EEA7B696}" srcOrd="5" destOrd="0" presId="urn:microsoft.com/office/officeart/2005/8/layout/hierarchy3"/>
    <dgm:cxn modelId="{F6C3D26F-869B-4F34-A146-3E20C565F089}" type="presParOf" srcId="{0C8BF8BF-B03D-46EF-8D8B-1B14A07BCAE7}" destId="{7FCEDC1F-AD17-4977-9D53-E0A2245CDF0C}" srcOrd="1" destOrd="0" presId="urn:microsoft.com/office/officeart/2005/8/layout/hierarchy3"/>
    <dgm:cxn modelId="{946D6CE6-3CA5-438E-A947-F74D481FF28D}" type="presParOf" srcId="{7FCEDC1F-AD17-4977-9D53-E0A2245CDF0C}" destId="{00FF0AFA-B239-4C24-979C-EBA3C7709619}" srcOrd="0" destOrd="0" presId="urn:microsoft.com/office/officeart/2005/8/layout/hierarchy3"/>
    <dgm:cxn modelId="{635DD8C6-CD60-42E3-8D27-F0826E299E9D}" type="presParOf" srcId="{00FF0AFA-B239-4C24-979C-EBA3C7709619}" destId="{1E3A8BC1-319B-4FD7-860A-700617B24CFA}" srcOrd="0" destOrd="0" presId="urn:microsoft.com/office/officeart/2005/8/layout/hierarchy3"/>
    <dgm:cxn modelId="{D2813842-0F7A-4D1B-B7E2-1C86300DECCD}" type="presParOf" srcId="{00FF0AFA-B239-4C24-979C-EBA3C7709619}" destId="{48507920-E368-4664-8B4F-BBC69199B0E7}" srcOrd="1" destOrd="0" presId="urn:microsoft.com/office/officeart/2005/8/layout/hierarchy3"/>
    <dgm:cxn modelId="{87E249F4-513C-4612-9C12-AF51FC088D14}" type="presParOf" srcId="{7FCEDC1F-AD17-4977-9D53-E0A2245CDF0C}" destId="{C8EBB83D-2772-4CAB-91F0-DB9E82B57EB8}" srcOrd="1" destOrd="0" presId="urn:microsoft.com/office/officeart/2005/8/layout/hierarchy3"/>
    <dgm:cxn modelId="{4C7626D5-F624-46E0-82BD-5B97701F47D7}" type="presParOf" srcId="{C8EBB83D-2772-4CAB-91F0-DB9E82B57EB8}" destId="{D90D1DC4-222B-4BF7-AD95-155C6EB874AC}" srcOrd="0" destOrd="0" presId="urn:microsoft.com/office/officeart/2005/8/layout/hierarchy3"/>
    <dgm:cxn modelId="{82A1EA3E-C0B2-4E55-A726-1EEDC662B246}" type="presParOf" srcId="{C8EBB83D-2772-4CAB-91F0-DB9E82B57EB8}" destId="{31F2C78D-C9D9-4973-B2C7-864941E0FD1D}" srcOrd="1" destOrd="0" presId="urn:microsoft.com/office/officeart/2005/8/layout/hierarchy3"/>
    <dgm:cxn modelId="{AA99FFA2-9DCC-4F8F-BA4F-A8BFCD9EDFCB}" type="presParOf" srcId="{C8EBB83D-2772-4CAB-91F0-DB9E82B57EB8}" destId="{A0B7A150-5CEB-406C-9AE3-336791E9D010}" srcOrd="2" destOrd="0" presId="urn:microsoft.com/office/officeart/2005/8/layout/hierarchy3"/>
    <dgm:cxn modelId="{069996B2-B1E9-4234-82BC-E3960D899B80}" type="presParOf" srcId="{C8EBB83D-2772-4CAB-91F0-DB9E82B57EB8}" destId="{7159014C-5EAE-4844-8FEF-B1A85CC9FCB0}" srcOrd="3" destOrd="0" presId="urn:microsoft.com/office/officeart/2005/8/layout/hierarchy3"/>
    <dgm:cxn modelId="{B0DD65FF-4F39-4480-A15E-40ACBF936AD6}" type="presParOf" srcId="{C8EBB83D-2772-4CAB-91F0-DB9E82B57EB8}" destId="{3FB29353-54BF-4960-89CE-C7DF9A44C717}" srcOrd="4" destOrd="0" presId="urn:microsoft.com/office/officeart/2005/8/layout/hierarchy3"/>
    <dgm:cxn modelId="{2B4D75BC-566A-4040-95EF-377B936C5DAE}" type="presParOf" srcId="{C8EBB83D-2772-4CAB-91F0-DB9E82B57EB8}" destId="{A2210DA8-60DE-4960-B0B4-DE903A436F5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B8A312-5142-4591-BB4E-E3F0DD80BC29}" type="doc">
      <dgm:prSet loTypeId="urn:microsoft.com/office/officeart/2005/8/layout/target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A57E5109-BDD2-4944-B2EB-39933B83ADE5}">
      <dgm:prSet phldrT="[Texte]" custT="1"/>
      <dgm:spPr>
        <a:xfrm>
          <a:off x="2282825" y="0"/>
          <a:ext cx="5360986" cy="4565650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fr-FR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D’abord des animaliers</a:t>
          </a:r>
          <a:endParaRPr lang="fr-FR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7CE8C89-723E-4C22-B0DB-348D7FC2CE67}" type="parTrans" cxnId="{30056FED-86AB-47AD-837D-71F6436C256F}">
      <dgm:prSet/>
      <dgm:spPr/>
      <dgm:t>
        <a:bodyPr/>
        <a:lstStyle/>
        <a:p>
          <a:endParaRPr lang="fr-FR"/>
        </a:p>
      </dgm:t>
    </dgm:pt>
    <dgm:pt modelId="{7B8717D2-0C85-491A-96A2-9D289D877447}" type="sibTrans" cxnId="{30056FED-86AB-47AD-837D-71F6436C256F}">
      <dgm:prSet/>
      <dgm:spPr/>
      <dgm:t>
        <a:bodyPr/>
        <a:lstStyle/>
        <a:p>
          <a:endParaRPr lang="fr-FR"/>
        </a:p>
      </dgm:t>
    </dgm:pt>
    <dgm:pt modelId="{DB1743B5-BCDD-43CB-936F-D3764FD5E1B8}">
      <dgm:prSet phldrT="[Texte]"/>
      <dgm:spPr>
        <a:xfrm>
          <a:off x="4963318" y="0"/>
          <a:ext cx="2680493" cy="1369697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fr-F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8/10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1F1B97C-11DA-4CEE-BC5E-8CF7E7221D8D}" type="parTrans" cxnId="{D580FB9E-7FE7-4644-99DA-EB885F7DFA70}">
      <dgm:prSet/>
      <dgm:spPr/>
      <dgm:t>
        <a:bodyPr/>
        <a:lstStyle/>
        <a:p>
          <a:endParaRPr lang="fr-FR"/>
        </a:p>
      </dgm:t>
    </dgm:pt>
    <dgm:pt modelId="{FA4C8236-0084-4C33-8A77-CC9C4984B0BA}" type="sibTrans" cxnId="{D580FB9E-7FE7-4644-99DA-EB885F7DFA70}">
      <dgm:prSet/>
      <dgm:spPr/>
      <dgm:t>
        <a:bodyPr/>
        <a:lstStyle/>
        <a:p>
          <a:endParaRPr lang="fr-FR"/>
        </a:p>
      </dgm:t>
    </dgm:pt>
    <dgm:pt modelId="{D9DC7498-29B6-4812-9C28-FCC688586A56}">
      <dgm:prSet phldrT="[Texte]"/>
      <dgm:spPr>
        <a:xfrm>
          <a:off x="4963318" y="0"/>
          <a:ext cx="2680493" cy="1369697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fr-F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Goût, temps passé dans la bergerie…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7E8460D7-E05E-404B-9A39-38C067B2D1B7}" type="parTrans" cxnId="{E219A1BF-255C-4E33-92C7-C1DAD88D92CF}">
      <dgm:prSet/>
      <dgm:spPr/>
      <dgm:t>
        <a:bodyPr/>
        <a:lstStyle/>
        <a:p>
          <a:endParaRPr lang="fr-FR"/>
        </a:p>
      </dgm:t>
    </dgm:pt>
    <dgm:pt modelId="{6398993E-6323-429D-B496-FAD262917B1B}" type="sibTrans" cxnId="{E219A1BF-255C-4E33-92C7-C1DAD88D92CF}">
      <dgm:prSet/>
      <dgm:spPr/>
      <dgm:t>
        <a:bodyPr/>
        <a:lstStyle/>
        <a:p>
          <a:endParaRPr lang="fr-FR"/>
        </a:p>
      </dgm:t>
    </dgm:pt>
    <dgm:pt modelId="{038C0D6C-93D1-49DD-80C2-78CDFAAD5FDB}">
      <dgm:prSet phldrT="[Texte]" custT="1"/>
      <dgm:spPr>
        <a:xfrm>
          <a:off x="2282825" y="1369697"/>
          <a:ext cx="5360986" cy="2967669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2340759"/>
              <a:satOff val="-2919"/>
              <a:lumOff val="686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fr-FR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Puis des gestionnaires</a:t>
          </a:r>
          <a:endParaRPr lang="fr-FR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BE3D1D8-C942-43AB-B26D-FD743A3A51AB}" type="parTrans" cxnId="{B1D8DADF-1B96-4186-BD7C-5638FFF24CC9}">
      <dgm:prSet/>
      <dgm:spPr/>
      <dgm:t>
        <a:bodyPr/>
        <a:lstStyle/>
        <a:p>
          <a:endParaRPr lang="fr-FR"/>
        </a:p>
      </dgm:t>
    </dgm:pt>
    <dgm:pt modelId="{75249CB5-18D3-4730-B32A-2AF3F7DFEDDC}" type="sibTrans" cxnId="{B1D8DADF-1B96-4186-BD7C-5638FFF24CC9}">
      <dgm:prSet/>
      <dgm:spPr/>
      <dgm:t>
        <a:bodyPr/>
        <a:lstStyle/>
        <a:p>
          <a:endParaRPr lang="fr-FR"/>
        </a:p>
      </dgm:t>
    </dgm:pt>
    <dgm:pt modelId="{E1CAFCD6-6138-469B-9C6F-BF16A12759D1}">
      <dgm:prSet phldrT="[Texte]"/>
      <dgm:spPr>
        <a:xfrm>
          <a:off x="4963318" y="1369697"/>
          <a:ext cx="2680493" cy="1369693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fr-F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5/10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D027F37-96FF-4B0B-8106-DB6C0B09AF17}" type="parTrans" cxnId="{DEDB6D5F-6726-4995-88CA-4953AF4B4134}">
      <dgm:prSet/>
      <dgm:spPr/>
      <dgm:t>
        <a:bodyPr/>
        <a:lstStyle/>
        <a:p>
          <a:endParaRPr lang="fr-FR"/>
        </a:p>
      </dgm:t>
    </dgm:pt>
    <dgm:pt modelId="{441EC1F3-8CEA-421E-A34D-B8FD5ABBCC82}" type="sibTrans" cxnId="{DEDB6D5F-6726-4995-88CA-4953AF4B4134}">
      <dgm:prSet/>
      <dgm:spPr/>
      <dgm:t>
        <a:bodyPr/>
        <a:lstStyle/>
        <a:p>
          <a:endParaRPr lang="fr-FR"/>
        </a:p>
      </dgm:t>
    </dgm:pt>
    <dgm:pt modelId="{98C70C51-3B14-4A34-9C74-9A0553F34614}">
      <dgm:prSet phldrT="[Texte]"/>
      <dgm:spPr>
        <a:xfrm>
          <a:off x="4963318" y="1369697"/>
          <a:ext cx="2680493" cy="1369693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fr-F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Écoute, ouverture, réflexion, anticipation…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4234C8B2-D774-49E9-9D96-CBD597275154}" type="parTrans" cxnId="{1FEC1E2E-123C-4C7B-9C22-0E8EB0501CE7}">
      <dgm:prSet/>
      <dgm:spPr/>
      <dgm:t>
        <a:bodyPr/>
        <a:lstStyle/>
        <a:p>
          <a:endParaRPr lang="fr-FR"/>
        </a:p>
      </dgm:t>
    </dgm:pt>
    <dgm:pt modelId="{9BB0FE00-AE6C-4CFD-9763-BA0A16B477BD}" type="sibTrans" cxnId="{1FEC1E2E-123C-4C7B-9C22-0E8EB0501CE7}">
      <dgm:prSet/>
      <dgm:spPr/>
      <dgm:t>
        <a:bodyPr/>
        <a:lstStyle/>
        <a:p>
          <a:endParaRPr lang="fr-FR"/>
        </a:p>
      </dgm:t>
    </dgm:pt>
    <dgm:pt modelId="{332070E8-C2AC-4378-BF6C-ABA5280DEE8D}">
      <dgm:prSet phldrT="[Texte]" custT="1"/>
      <dgm:spPr>
        <a:xfrm>
          <a:off x="2282825" y="2739391"/>
          <a:ext cx="5360986" cy="1369693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fr-FR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Voire des cultivateurs d’herbe</a:t>
          </a:r>
          <a:endParaRPr lang="fr-FR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32430778-2985-47AD-A6AC-A701AC254618}" type="parTrans" cxnId="{39015F31-75BA-41F2-A017-F2496BDB5808}">
      <dgm:prSet/>
      <dgm:spPr/>
      <dgm:t>
        <a:bodyPr/>
        <a:lstStyle/>
        <a:p>
          <a:endParaRPr lang="fr-FR"/>
        </a:p>
      </dgm:t>
    </dgm:pt>
    <dgm:pt modelId="{1047CCDA-AF6B-4FD4-8307-8283D54E30F8}" type="sibTrans" cxnId="{39015F31-75BA-41F2-A017-F2496BDB5808}">
      <dgm:prSet/>
      <dgm:spPr/>
      <dgm:t>
        <a:bodyPr/>
        <a:lstStyle/>
        <a:p>
          <a:endParaRPr lang="fr-FR"/>
        </a:p>
      </dgm:t>
    </dgm:pt>
    <dgm:pt modelId="{D8C2739D-B820-47ED-991B-0E815C95CE18}">
      <dgm:prSet phldrT="[Texte]"/>
      <dgm:spPr>
        <a:xfrm>
          <a:off x="4963318" y="2739391"/>
          <a:ext cx="2680493" cy="1369693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fr-F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Valorisation de l’herbe, pâturage…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1786385-CF41-4B88-ADA4-4728903E30A1}" type="parTrans" cxnId="{80D81880-C0FE-4A03-9253-3F1669113A63}">
      <dgm:prSet/>
      <dgm:spPr/>
      <dgm:t>
        <a:bodyPr/>
        <a:lstStyle/>
        <a:p>
          <a:endParaRPr lang="fr-FR"/>
        </a:p>
      </dgm:t>
    </dgm:pt>
    <dgm:pt modelId="{51B9DA80-8F66-4892-BCF9-141A58BE4530}" type="sibTrans" cxnId="{80D81880-C0FE-4A03-9253-3F1669113A63}">
      <dgm:prSet/>
      <dgm:spPr/>
      <dgm:t>
        <a:bodyPr/>
        <a:lstStyle/>
        <a:p>
          <a:endParaRPr lang="fr-FR"/>
        </a:p>
      </dgm:t>
    </dgm:pt>
    <dgm:pt modelId="{B801AAD6-92AD-4461-9501-CAB0860EAAAF}">
      <dgm:prSet phldrT="[Texte]"/>
      <dgm:spPr>
        <a:xfrm>
          <a:off x="4963318" y="2739391"/>
          <a:ext cx="2680493" cy="1369693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fr-F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Limite : temps de travail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62E5401-C425-4AD3-8000-3783B08941AE}" type="parTrans" cxnId="{D5341272-29BD-418E-9854-9EC9077F7B3A}">
      <dgm:prSet/>
      <dgm:spPr/>
      <dgm:t>
        <a:bodyPr/>
        <a:lstStyle/>
        <a:p>
          <a:endParaRPr lang="fr-FR"/>
        </a:p>
      </dgm:t>
    </dgm:pt>
    <dgm:pt modelId="{8CA9642D-B8FF-446E-8277-6459BA7C3351}" type="sibTrans" cxnId="{D5341272-29BD-418E-9854-9EC9077F7B3A}">
      <dgm:prSet/>
      <dgm:spPr/>
      <dgm:t>
        <a:bodyPr/>
        <a:lstStyle/>
        <a:p>
          <a:endParaRPr lang="fr-FR"/>
        </a:p>
      </dgm:t>
    </dgm:pt>
    <dgm:pt modelId="{2C78B356-A828-4082-BE3F-68C5DB793994}">
      <dgm:prSet phldrT="[Texte]"/>
      <dgm:spPr>
        <a:xfrm>
          <a:off x="4963318" y="2739391"/>
          <a:ext cx="2680493" cy="1369693"/>
        </a:xfrm>
        <a:noFill/>
        <a:ln w="25400" cap="flat" cmpd="sng" algn="ctr">
          <a:noFill/>
          <a:prstDash val="solid"/>
        </a:ln>
        <a:effectLst/>
        <a:sp3d/>
      </dgm:spPr>
      <dgm:t>
        <a:bodyPr/>
        <a:lstStyle/>
        <a:p>
          <a:r>
            <a:rPr lang="fr-FR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3/10</a:t>
          </a:r>
          <a:endParaRPr lang="fr-F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FDB83CA2-D30A-4EC5-BDB2-6455FBF69D2D}" type="parTrans" cxnId="{99B3E94E-B651-4090-9753-BA3BF5F51E94}">
      <dgm:prSet/>
      <dgm:spPr/>
      <dgm:t>
        <a:bodyPr/>
        <a:lstStyle/>
        <a:p>
          <a:endParaRPr lang="fr-FR"/>
        </a:p>
      </dgm:t>
    </dgm:pt>
    <dgm:pt modelId="{57E0C026-6C23-4476-B86B-0ABD98DEC499}" type="sibTrans" cxnId="{99B3E94E-B651-4090-9753-BA3BF5F51E94}">
      <dgm:prSet/>
      <dgm:spPr/>
      <dgm:t>
        <a:bodyPr/>
        <a:lstStyle/>
        <a:p>
          <a:endParaRPr lang="fr-FR"/>
        </a:p>
      </dgm:t>
    </dgm:pt>
    <dgm:pt modelId="{01E05FB5-330D-43F6-A91B-478347A4F26B}" type="pres">
      <dgm:prSet presAssocID="{7DB8A312-5142-4591-BB4E-E3F0DD80BC2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BB02303-8CFD-405B-80F2-4BC50CD13B01}" type="pres">
      <dgm:prSet presAssocID="{A57E5109-BDD2-4944-B2EB-39933B83ADE5}" presName="circle1" presStyleLbl="node1" presStyleIdx="0" presStyleCnt="3" custLinFactNeighborX="-1370" custLinFactNeighborY="-1543"/>
      <dgm:spPr>
        <a:xfrm>
          <a:off x="0" y="0"/>
          <a:ext cx="4565650" cy="4565650"/>
        </a:xfrm>
        <a:prstGeom prst="pie">
          <a:avLst>
            <a:gd name="adj1" fmla="val 5400000"/>
            <a:gd name="adj2" fmla="val 1620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F839DD53-E17A-4CBF-A76B-E49CBABA932F}" type="pres">
      <dgm:prSet presAssocID="{A57E5109-BDD2-4944-B2EB-39933B83ADE5}" presName="space" presStyleCnt="0"/>
      <dgm:spPr/>
    </dgm:pt>
    <dgm:pt modelId="{8470ADCE-21CE-4CCB-B534-608FF626ADF8}" type="pres">
      <dgm:prSet presAssocID="{A57E5109-BDD2-4944-B2EB-39933B83ADE5}" presName="rect1" presStyleLbl="alignAcc1" presStyleIdx="0" presStyleCnt="3"/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A28A2C98-438F-4B4F-93F0-E78DB5879193}" type="pres">
      <dgm:prSet presAssocID="{038C0D6C-93D1-49DD-80C2-78CDFAAD5FDB}" presName="vertSpace2" presStyleLbl="node1" presStyleIdx="0" presStyleCnt="3"/>
      <dgm:spPr/>
    </dgm:pt>
    <dgm:pt modelId="{6DC024F7-8026-494A-B3B9-3AD4E7F38A6A}" type="pres">
      <dgm:prSet presAssocID="{038C0D6C-93D1-49DD-80C2-78CDFAAD5FDB}" presName="circle2" presStyleLbl="node1" presStyleIdx="1" presStyleCnt="3" custLinFactNeighborX="-2582" custLinFactNeighborY="-738"/>
      <dgm:spPr>
        <a:xfrm>
          <a:off x="798990" y="1369697"/>
          <a:ext cx="2967669" cy="2967669"/>
        </a:xfrm>
        <a:prstGeom prst="pie">
          <a:avLst>
            <a:gd name="adj1" fmla="val 5400000"/>
            <a:gd name="adj2" fmla="val 16200000"/>
          </a:avLst>
        </a:prstGeo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06ED9AFF-159F-464A-B3D7-358BDEF21C71}" type="pres">
      <dgm:prSet presAssocID="{038C0D6C-93D1-49DD-80C2-78CDFAAD5FDB}" presName="rect2" presStyleLbl="alignAcc1" presStyleIdx="1" presStyleCnt="3"/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9816ADF7-A5F3-4759-9DB2-B91B643CC7E2}" type="pres">
      <dgm:prSet presAssocID="{332070E8-C2AC-4378-BF6C-ABA5280DEE8D}" presName="vertSpace3" presStyleLbl="node1" presStyleIdx="1" presStyleCnt="3"/>
      <dgm:spPr/>
    </dgm:pt>
    <dgm:pt modelId="{16F38331-462D-47B5-8DAA-9B60FA405163}" type="pres">
      <dgm:prSet presAssocID="{332070E8-C2AC-4378-BF6C-ABA5280DEE8D}" presName="circle3" presStyleLbl="node1" presStyleIdx="2" presStyleCnt="3"/>
      <dgm:spPr>
        <a:xfrm>
          <a:off x="1597978" y="2739391"/>
          <a:ext cx="1369693" cy="1369693"/>
        </a:xfrm>
        <a:prstGeom prst="pie">
          <a:avLst>
            <a:gd name="adj1" fmla="val 5400000"/>
            <a:gd name="adj2" fmla="val 16200000"/>
          </a:avLst>
        </a:prstGeo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fr-FR"/>
        </a:p>
      </dgm:t>
    </dgm:pt>
    <dgm:pt modelId="{B1F7A695-83B0-43B7-844B-4B903D3D2959}" type="pres">
      <dgm:prSet presAssocID="{332070E8-C2AC-4378-BF6C-ABA5280DEE8D}" presName="rect3" presStyleLbl="alignAcc1" presStyleIdx="2" presStyleCnt="3"/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05385715-FA98-40B3-BD04-8DC05273EF32}" type="pres">
      <dgm:prSet presAssocID="{A57E5109-BDD2-4944-B2EB-39933B83ADE5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862147-CCA5-479C-A8FE-C9BEB29FD4D5}" type="pres">
      <dgm:prSet presAssocID="{A57E5109-BDD2-4944-B2EB-39933B83ADE5}" presName="rect1ChTx" presStyleLbl="alignAcc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A08F1276-3153-4FD5-B338-A29AF4C2A325}" type="pres">
      <dgm:prSet presAssocID="{038C0D6C-93D1-49DD-80C2-78CDFAAD5FDB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26D3DD-F087-42BB-A17C-70B4D3F13F4B}" type="pres">
      <dgm:prSet presAssocID="{038C0D6C-93D1-49DD-80C2-78CDFAAD5FDB}" presName="rect2ChTx" presStyleLbl="alignAcc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r-FR"/>
        </a:p>
      </dgm:t>
    </dgm:pt>
    <dgm:pt modelId="{4B8B5CB5-DC0F-408B-9C7E-46C84033A64D}" type="pres">
      <dgm:prSet presAssocID="{332070E8-C2AC-4378-BF6C-ABA5280DEE8D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9E0EBD5-EF45-4CB9-85A9-40F7F2860253}" type="pres">
      <dgm:prSet presAssocID="{332070E8-C2AC-4378-BF6C-ABA5280DEE8D}" presName="rect3ChTx" presStyleLbl="alignAcc1" presStyleIdx="2" presStyleCnt="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r-FR"/>
        </a:p>
      </dgm:t>
    </dgm:pt>
  </dgm:ptLst>
  <dgm:cxnLst>
    <dgm:cxn modelId="{99B3E94E-B651-4090-9753-BA3BF5F51E94}" srcId="{332070E8-C2AC-4378-BF6C-ABA5280DEE8D}" destId="{2C78B356-A828-4082-BE3F-68C5DB793994}" srcOrd="0" destOrd="0" parTransId="{FDB83CA2-D30A-4EC5-BDB2-6455FBF69D2D}" sibTransId="{57E0C026-6C23-4476-B86B-0ABD98DEC499}"/>
    <dgm:cxn modelId="{30056FED-86AB-47AD-837D-71F6436C256F}" srcId="{7DB8A312-5142-4591-BB4E-E3F0DD80BC29}" destId="{A57E5109-BDD2-4944-B2EB-39933B83ADE5}" srcOrd="0" destOrd="0" parTransId="{57CE8C89-723E-4C22-B0DB-348D7FC2CE67}" sibTransId="{7B8717D2-0C85-491A-96A2-9D289D877447}"/>
    <dgm:cxn modelId="{1FEC1E2E-123C-4C7B-9C22-0E8EB0501CE7}" srcId="{038C0D6C-93D1-49DD-80C2-78CDFAAD5FDB}" destId="{98C70C51-3B14-4A34-9C74-9A0553F34614}" srcOrd="1" destOrd="0" parTransId="{4234C8B2-D774-49E9-9D96-CBD597275154}" sibTransId="{9BB0FE00-AE6C-4CFD-9763-BA0A16B477BD}"/>
    <dgm:cxn modelId="{263850FB-0E94-434B-BA33-E0CCCCF707BE}" type="presOf" srcId="{E1CAFCD6-6138-469B-9C6F-BF16A12759D1}" destId="{0E26D3DD-F087-42BB-A17C-70B4D3F13F4B}" srcOrd="0" destOrd="0" presId="urn:microsoft.com/office/officeart/2005/8/layout/target3"/>
    <dgm:cxn modelId="{2636CD3C-BF90-4946-8EF8-40FEF038F76B}" type="presOf" srcId="{038C0D6C-93D1-49DD-80C2-78CDFAAD5FDB}" destId="{06ED9AFF-159F-464A-B3D7-358BDEF21C71}" srcOrd="0" destOrd="0" presId="urn:microsoft.com/office/officeart/2005/8/layout/target3"/>
    <dgm:cxn modelId="{D580FB9E-7FE7-4644-99DA-EB885F7DFA70}" srcId="{A57E5109-BDD2-4944-B2EB-39933B83ADE5}" destId="{DB1743B5-BCDD-43CB-936F-D3764FD5E1B8}" srcOrd="0" destOrd="0" parTransId="{F1F1B97C-11DA-4CEE-BC5E-8CF7E7221D8D}" sibTransId="{FA4C8236-0084-4C33-8A77-CC9C4984B0BA}"/>
    <dgm:cxn modelId="{FACE141C-9434-47CC-B415-BAB9BC02868C}" type="presOf" srcId="{D9DC7498-29B6-4812-9C28-FCC688586A56}" destId="{6C862147-CCA5-479C-A8FE-C9BEB29FD4D5}" srcOrd="0" destOrd="1" presId="urn:microsoft.com/office/officeart/2005/8/layout/target3"/>
    <dgm:cxn modelId="{39015F31-75BA-41F2-A017-F2496BDB5808}" srcId="{7DB8A312-5142-4591-BB4E-E3F0DD80BC29}" destId="{332070E8-C2AC-4378-BF6C-ABA5280DEE8D}" srcOrd="2" destOrd="0" parTransId="{32430778-2985-47AD-A6AC-A701AC254618}" sibTransId="{1047CCDA-AF6B-4FD4-8307-8283D54E30F8}"/>
    <dgm:cxn modelId="{FCD99681-821E-4199-ABB6-0A810C50F9AC}" type="presOf" srcId="{2C78B356-A828-4082-BE3F-68C5DB793994}" destId="{89E0EBD5-EF45-4CB9-85A9-40F7F2860253}" srcOrd="0" destOrd="0" presId="urn:microsoft.com/office/officeart/2005/8/layout/target3"/>
    <dgm:cxn modelId="{C4266443-1D3D-47CE-9983-2EB30EF29421}" type="presOf" srcId="{D8C2739D-B820-47ED-991B-0E815C95CE18}" destId="{89E0EBD5-EF45-4CB9-85A9-40F7F2860253}" srcOrd="0" destOrd="1" presId="urn:microsoft.com/office/officeart/2005/8/layout/target3"/>
    <dgm:cxn modelId="{DEDB6D5F-6726-4995-88CA-4953AF4B4134}" srcId="{038C0D6C-93D1-49DD-80C2-78CDFAAD5FDB}" destId="{E1CAFCD6-6138-469B-9C6F-BF16A12759D1}" srcOrd="0" destOrd="0" parTransId="{5D027F37-96FF-4B0B-8106-DB6C0B09AF17}" sibTransId="{441EC1F3-8CEA-421E-A34D-B8FD5ABBCC82}"/>
    <dgm:cxn modelId="{E146F071-22F6-4447-A0C1-0B845F0F57C5}" type="presOf" srcId="{B801AAD6-92AD-4461-9501-CAB0860EAAAF}" destId="{89E0EBD5-EF45-4CB9-85A9-40F7F2860253}" srcOrd="0" destOrd="2" presId="urn:microsoft.com/office/officeart/2005/8/layout/target3"/>
    <dgm:cxn modelId="{A663A08F-9956-4A17-8473-07C272D26812}" type="presOf" srcId="{038C0D6C-93D1-49DD-80C2-78CDFAAD5FDB}" destId="{A08F1276-3153-4FD5-B338-A29AF4C2A325}" srcOrd="1" destOrd="0" presId="urn:microsoft.com/office/officeart/2005/8/layout/target3"/>
    <dgm:cxn modelId="{88F709E1-830E-48D8-B48F-13F927EFE6CB}" type="presOf" srcId="{98C70C51-3B14-4A34-9C74-9A0553F34614}" destId="{0E26D3DD-F087-42BB-A17C-70B4D3F13F4B}" srcOrd="0" destOrd="1" presId="urn:microsoft.com/office/officeart/2005/8/layout/target3"/>
    <dgm:cxn modelId="{389A3658-9287-444B-BF73-E6CB709E6338}" type="presOf" srcId="{A57E5109-BDD2-4944-B2EB-39933B83ADE5}" destId="{8470ADCE-21CE-4CCB-B534-608FF626ADF8}" srcOrd="0" destOrd="0" presId="urn:microsoft.com/office/officeart/2005/8/layout/target3"/>
    <dgm:cxn modelId="{F7A64643-6BF9-4A4A-BCEF-62350089430F}" type="presOf" srcId="{7DB8A312-5142-4591-BB4E-E3F0DD80BC29}" destId="{01E05FB5-330D-43F6-A91B-478347A4F26B}" srcOrd="0" destOrd="0" presId="urn:microsoft.com/office/officeart/2005/8/layout/target3"/>
    <dgm:cxn modelId="{B1D8DADF-1B96-4186-BD7C-5638FFF24CC9}" srcId="{7DB8A312-5142-4591-BB4E-E3F0DD80BC29}" destId="{038C0D6C-93D1-49DD-80C2-78CDFAAD5FDB}" srcOrd="1" destOrd="0" parTransId="{FBE3D1D8-C942-43AB-B26D-FD743A3A51AB}" sibTransId="{75249CB5-18D3-4730-B32A-2AF3F7DFEDDC}"/>
    <dgm:cxn modelId="{C4940050-8F26-4791-BA04-A68BB038AACC}" type="presOf" srcId="{A57E5109-BDD2-4944-B2EB-39933B83ADE5}" destId="{05385715-FA98-40B3-BD04-8DC05273EF32}" srcOrd="1" destOrd="0" presId="urn:microsoft.com/office/officeart/2005/8/layout/target3"/>
    <dgm:cxn modelId="{D5341272-29BD-418E-9854-9EC9077F7B3A}" srcId="{332070E8-C2AC-4378-BF6C-ABA5280DEE8D}" destId="{B801AAD6-92AD-4461-9501-CAB0860EAAAF}" srcOrd="2" destOrd="0" parTransId="{862E5401-C425-4AD3-8000-3783B08941AE}" sibTransId="{8CA9642D-B8FF-446E-8277-6459BA7C3351}"/>
    <dgm:cxn modelId="{80D81880-C0FE-4A03-9253-3F1669113A63}" srcId="{332070E8-C2AC-4378-BF6C-ABA5280DEE8D}" destId="{D8C2739D-B820-47ED-991B-0E815C95CE18}" srcOrd="1" destOrd="0" parTransId="{A1786385-CF41-4B88-ADA4-4728903E30A1}" sibTransId="{51B9DA80-8F66-4892-BCF9-141A58BE4530}"/>
    <dgm:cxn modelId="{104B1602-FFF3-4D6E-8E36-C173A1728DEA}" type="presOf" srcId="{332070E8-C2AC-4378-BF6C-ABA5280DEE8D}" destId="{B1F7A695-83B0-43B7-844B-4B903D3D2959}" srcOrd="0" destOrd="0" presId="urn:microsoft.com/office/officeart/2005/8/layout/target3"/>
    <dgm:cxn modelId="{A3B50CAF-AD8E-4BD6-8EAE-E9D9F36422B1}" type="presOf" srcId="{DB1743B5-BCDD-43CB-936F-D3764FD5E1B8}" destId="{6C862147-CCA5-479C-A8FE-C9BEB29FD4D5}" srcOrd="0" destOrd="0" presId="urn:microsoft.com/office/officeart/2005/8/layout/target3"/>
    <dgm:cxn modelId="{79647188-FE54-4A44-86D7-F98BDD22667C}" type="presOf" srcId="{332070E8-C2AC-4378-BF6C-ABA5280DEE8D}" destId="{4B8B5CB5-DC0F-408B-9C7E-46C84033A64D}" srcOrd="1" destOrd="0" presId="urn:microsoft.com/office/officeart/2005/8/layout/target3"/>
    <dgm:cxn modelId="{E219A1BF-255C-4E33-92C7-C1DAD88D92CF}" srcId="{A57E5109-BDD2-4944-B2EB-39933B83ADE5}" destId="{D9DC7498-29B6-4812-9C28-FCC688586A56}" srcOrd="1" destOrd="0" parTransId="{7E8460D7-E05E-404B-9A39-38C067B2D1B7}" sibTransId="{6398993E-6323-429D-B496-FAD262917B1B}"/>
    <dgm:cxn modelId="{E97FDABF-9624-483F-86A7-77F60CC1023F}" type="presParOf" srcId="{01E05FB5-330D-43F6-A91B-478347A4F26B}" destId="{1BB02303-8CFD-405B-80F2-4BC50CD13B01}" srcOrd="0" destOrd="0" presId="urn:microsoft.com/office/officeart/2005/8/layout/target3"/>
    <dgm:cxn modelId="{98B7CDBD-3AD7-487A-BF96-3C003AA4B9E2}" type="presParOf" srcId="{01E05FB5-330D-43F6-A91B-478347A4F26B}" destId="{F839DD53-E17A-4CBF-A76B-E49CBABA932F}" srcOrd="1" destOrd="0" presId="urn:microsoft.com/office/officeart/2005/8/layout/target3"/>
    <dgm:cxn modelId="{88DA98D9-229D-47B2-8062-2BE2B2C94167}" type="presParOf" srcId="{01E05FB5-330D-43F6-A91B-478347A4F26B}" destId="{8470ADCE-21CE-4CCB-B534-608FF626ADF8}" srcOrd="2" destOrd="0" presId="urn:microsoft.com/office/officeart/2005/8/layout/target3"/>
    <dgm:cxn modelId="{E95EBC89-7DC6-45E8-804B-7E8104CB0797}" type="presParOf" srcId="{01E05FB5-330D-43F6-A91B-478347A4F26B}" destId="{A28A2C98-438F-4B4F-93F0-E78DB5879193}" srcOrd="3" destOrd="0" presId="urn:microsoft.com/office/officeart/2005/8/layout/target3"/>
    <dgm:cxn modelId="{4DAF861B-A6F0-4AC5-94A1-2461CC4635CD}" type="presParOf" srcId="{01E05FB5-330D-43F6-A91B-478347A4F26B}" destId="{6DC024F7-8026-494A-B3B9-3AD4E7F38A6A}" srcOrd="4" destOrd="0" presId="urn:microsoft.com/office/officeart/2005/8/layout/target3"/>
    <dgm:cxn modelId="{04BC86D7-0157-45ED-9C7D-231EE59878FC}" type="presParOf" srcId="{01E05FB5-330D-43F6-A91B-478347A4F26B}" destId="{06ED9AFF-159F-464A-B3D7-358BDEF21C71}" srcOrd="5" destOrd="0" presId="urn:microsoft.com/office/officeart/2005/8/layout/target3"/>
    <dgm:cxn modelId="{3D203FB1-3E4D-4622-949F-75FF493951EB}" type="presParOf" srcId="{01E05FB5-330D-43F6-A91B-478347A4F26B}" destId="{9816ADF7-A5F3-4759-9DB2-B91B643CC7E2}" srcOrd="6" destOrd="0" presId="urn:microsoft.com/office/officeart/2005/8/layout/target3"/>
    <dgm:cxn modelId="{B0B508A0-FA3B-4F97-A0FE-FFB49F95DE7F}" type="presParOf" srcId="{01E05FB5-330D-43F6-A91B-478347A4F26B}" destId="{16F38331-462D-47B5-8DAA-9B60FA405163}" srcOrd="7" destOrd="0" presId="urn:microsoft.com/office/officeart/2005/8/layout/target3"/>
    <dgm:cxn modelId="{F0D00262-45D4-4E06-9E7B-E6E219F86013}" type="presParOf" srcId="{01E05FB5-330D-43F6-A91B-478347A4F26B}" destId="{B1F7A695-83B0-43B7-844B-4B903D3D2959}" srcOrd="8" destOrd="0" presId="urn:microsoft.com/office/officeart/2005/8/layout/target3"/>
    <dgm:cxn modelId="{230109BD-38EE-4DF4-9D7E-672D21DBE8E6}" type="presParOf" srcId="{01E05FB5-330D-43F6-A91B-478347A4F26B}" destId="{05385715-FA98-40B3-BD04-8DC05273EF32}" srcOrd="9" destOrd="0" presId="urn:microsoft.com/office/officeart/2005/8/layout/target3"/>
    <dgm:cxn modelId="{0CE4311D-480F-42DC-95D4-CFDA207C92CC}" type="presParOf" srcId="{01E05FB5-330D-43F6-A91B-478347A4F26B}" destId="{6C862147-CCA5-479C-A8FE-C9BEB29FD4D5}" srcOrd="10" destOrd="0" presId="urn:microsoft.com/office/officeart/2005/8/layout/target3"/>
    <dgm:cxn modelId="{8E0B7C18-BF65-4541-B0B5-FE94CF79526A}" type="presParOf" srcId="{01E05FB5-330D-43F6-A91B-478347A4F26B}" destId="{A08F1276-3153-4FD5-B338-A29AF4C2A325}" srcOrd="11" destOrd="0" presId="urn:microsoft.com/office/officeart/2005/8/layout/target3"/>
    <dgm:cxn modelId="{AE3B854F-CDF5-4F32-86E9-B117E6FA2E7C}" type="presParOf" srcId="{01E05FB5-330D-43F6-A91B-478347A4F26B}" destId="{0E26D3DD-F087-42BB-A17C-70B4D3F13F4B}" srcOrd="12" destOrd="0" presId="urn:microsoft.com/office/officeart/2005/8/layout/target3"/>
    <dgm:cxn modelId="{40083ED3-381A-4267-A2D4-D61F06954580}" type="presParOf" srcId="{01E05FB5-330D-43F6-A91B-478347A4F26B}" destId="{4B8B5CB5-DC0F-408B-9C7E-46C84033A64D}" srcOrd="13" destOrd="0" presId="urn:microsoft.com/office/officeart/2005/8/layout/target3"/>
    <dgm:cxn modelId="{5186F95C-3643-408B-9F57-1B0B85446E70}" type="presParOf" srcId="{01E05FB5-330D-43F6-A91B-478347A4F26B}" destId="{89E0EBD5-EF45-4CB9-85A9-40F7F2860253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E8A3441-8B21-44D1-A1A8-31D125CB2EAE}" type="doc">
      <dgm:prSet loTypeId="urn:microsoft.com/office/officeart/2005/8/layout/hierarchy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AC57A7EB-1279-4937-AB93-1E4881F52E94}">
      <dgm:prSet phldrT="[Texte]"/>
      <dgm:spPr/>
      <dgm:t>
        <a:bodyPr/>
        <a:lstStyle/>
        <a:p>
          <a:r>
            <a:rPr lang="fr-FR" dirty="0" smtClean="0"/>
            <a:t>Le matériel au 2</a:t>
          </a:r>
          <a:r>
            <a:rPr lang="fr-FR" baseline="30000" dirty="0" smtClean="0"/>
            <a:t>nd</a:t>
          </a:r>
          <a:r>
            <a:rPr lang="fr-FR" dirty="0" smtClean="0"/>
            <a:t> plan</a:t>
          </a:r>
          <a:endParaRPr lang="fr-FR" dirty="0"/>
        </a:p>
      </dgm:t>
    </dgm:pt>
    <dgm:pt modelId="{748869DF-EEB9-492B-A5F1-37E338349B0A}" type="parTrans" cxnId="{3907B6FB-85CA-44AC-B968-CFC1C5069B69}">
      <dgm:prSet/>
      <dgm:spPr/>
      <dgm:t>
        <a:bodyPr/>
        <a:lstStyle/>
        <a:p>
          <a:endParaRPr lang="fr-FR"/>
        </a:p>
      </dgm:t>
    </dgm:pt>
    <dgm:pt modelId="{AA709F57-02A2-4164-B937-AC8880E51DE4}" type="sibTrans" cxnId="{3907B6FB-85CA-44AC-B968-CFC1C5069B69}">
      <dgm:prSet/>
      <dgm:spPr/>
      <dgm:t>
        <a:bodyPr/>
        <a:lstStyle/>
        <a:p>
          <a:endParaRPr lang="fr-FR"/>
        </a:p>
      </dgm:t>
    </dgm:pt>
    <dgm:pt modelId="{ADF2EEBF-D714-4770-9676-DC12418751BC}">
      <dgm:prSet phldrT="[Texte]"/>
      <dgm:spPr/>
      <dgm:t>
        <a:bodyPr/>
        <a:lstStyle/>
        <a:p>
          <a:r>
            <a:rPr lang="fr-FR" dirty="0" smtClean="0"/>
            <a:t>Matériel d’occasion, même pour les céréaliers</a:t>
          </a:r>
          <a:endParaRPr lang="fr-FR" dirty="0"/>
        </a:p>
      </dgm:t>
    </dgm:pt>
    <dgm:pt modelId="{5EC8154D-2BF2-4F95-8928-8C38F9250904}" type="parTrans" cxnId="{0667D7D6-B684-4EE0-BBCD-3D80CC74DFD8}">
      <dgm:prSet/>
      <dgm:spPr/>
      <dgm:t>
        <a:bodyPr/>
        <a:lstStyle/>
        <a:p>
          <a:endParaRPr lang="fr-FR"/>
        </a:p>
      </dgm:t>
    </dgm:pt>
    <dgm:pt modelId="{9EBAA63E-7B43-47EE-9C1C-38EC15C6616D}" type="sibTrans" cxnId="{0667D7D6-B684-4EE0-BBCD-3D80CC74DFD8}">
      <dgm:prSet/>
      <dgm:spPr/>
      <dgm:t>
        <a:bodyPr/>
        <a:lstStyle/>
        <a:p>
          <a:endParaRPr lang="fr-FR"/>
        </a:p>
      </dgm:t>
    </dgm:pt>
    <dgm:pt modelId="{71BE73AA-7028-447F-87E1-45E8E64CFE4C}">
      <dgm:prSet phldrT="[Texte]"/>
      <dgm:spPr/>
      <dgm:t>
        <a:bodyPr/>
        <a:lstStyle/>
        <a:p>
          <a:r>
            <a:rPr lang="fr-FR" dirty="0" smtClean="0"/>
            <a:t>Copropriété, CUMA, entreprise…</a:t>
          </a:r>
          <a:endParaRPr lang="fr-FR" dirty="0"/>
        </a:p>
      </dgm:t>
    </dgm:pt>
    <dgm:pt modelId="{4EE739B7-F313-4DEF-A545-6BF4B8E8EB90}" type="parTrans" cxnId="{02258DF6-84E5-403B-9307-05EB80717F32}">
      <dgm:prSet/>
      <dgm:spPr/>
      <dgm:t>
        <a:bodyPr/>
        <a:lstStyle/>
        <a:p>
          <a:endParaRPr lang="fr-FR"/>
        </a:p>
      </dgm:t>
    </dgm:pt>
    <dgm:pt modelId="{618C6D8B-19C5-4333-8777-B7ACF9E77D57}" type="sibTrans" cxnId="{02258DF6-84E5-403B-9307-05EB80717F32}">
      <dgm:prSet/>
      <dgm:spPr/>
      <dgm:t>
        <a:bodyPr/>
        <a:lstStyle/>
        <a:p>
          <a:endParaRPr lang="fr-FR"/>
        </a:p>
      </dgm:t>
    </dgm:pt>
    <dgm:pt modelId="{C01FABE9-A050-4931-9406-AB0BBA2610CC}">
      <dgm:prSet phldrT="[Texte]"/>
      <dgm:spPr/>
      <dgm:t>
        <a:bodyPr/>
        <a:lstStyle/>
        <a:p>
          <a:r>
            <a:rPr lang="fr-FR" dirty="0" smtClean="0"/>
            <a:t>Priorité aux bâtiments</a:t>
          </a:r>
          <a:endParaRPr lang="fr-FR" dirty="0"/>
        </a:p>
      </dgm:t>
    </dgm:pt>
    <dgm:pt modelId="{56F5B302-CCE2-41AE-AB9F-D137BF7E1345}" type="parTrans" cxnId="{3447F002-1096-496F-9A84-6A5CBA6E92DE}">
      <dgm:prSet/>
      <dgm:spPr/>
      <dgm:t>
        <a:bodyPr/>
        <a:lstStyle/>
        <a:p>
          <a:endParaRPr lang="fr-FR"/>
        </a:p>
      </dgm:t>
    </dgm:pt>
    <dgm:pt modelId="{DE3D9DFE-2C4F-43FB-B102-B5C78D8C5A6F}" type="sibTrans" cxnId="{3447F002-1096-496F-9A84-6A5CBA6E92DE}">
      <dgm:prSet/>
      <dgm:spPr/>
      <dgm:t>
        <a:bodyPr/>
        <a:lstStyle/>
        <a:p>
          <a:endParaRPr lang="fr-FR"/>
        </a:p>
      </dgm:t>
    </dgm:pt>
    <dgm:pt modelId="{E356D73D-3041-4ADE-BEAA-7CB4F75146EB}">
      <dgm:prSet phldrT="[Texte]"/>
      <dgm:spPr/>
      <dgm:t>
        <a:bodyPr/>
        <a:lstStyle/>
        <a:p>
          <a:r>
            <a:rPr lang="fr-FR" dirty="0" smtClean="0"/>
            <a:t>Tailles et natures très variables (en dur, tunnels…)</a:t>
          </a:r>
          <a:endParaRPr lang="fr-FR" dirty="0"/>
        </a:p>
      </dgm:t>
    </dgm:pt>
    <dgm:pt modelId="{AC18B7B2-5D3F-410D-BC5E-AA30F4189A08}" type="parTrans" cxnId="{ABDFB543-647E-4788-9348-B2C6E9119E6B}">
      <dgm:prSet/>
      <dgm:spPr/>
      <dgm:t>
        <a:bodyPr/>
        <a:lstStyle/>
        <a:p>
          <a:endParaRPr lang="fr-FR"/>
        </a:p>
      </dgm:t>
    </dgm:pt>
    <dgm:pt modelId="{9CCA31FE-9CF4-4C4B-9261-BFA59255125D}" type="sibTrans" cxnId="{ABDFB543-647E-4788-9348-B2C6E9119E6B}">
      <dgm:prSet/>
      <dgm:spPr/>
      <dgm:t>
        <a:bodyPr/>
        <a:lstStyle/>
        <a:p>
          <a:endParaRPr lang="fr-FR"/>
        </a:p>
      </dgm:t>
    </dgm:pt>
    <dgm:pt modelId="{DFD9A27C-E22B-4758-A755-E9EAF878047C}">
      <dgm:prSet phldrT="[Texte]"/>
      <dgm:spPr/>
      <dgm:t>
        <a:bodyPr/>
        <a:lstStyle/>
        <a:p>
          <a:r>
            <a:rPr lang="fr-FR" dirty="0" smtClean="0"/>
            <a:t>Équipements : de la dérouleuse au DAC et à la caméra</a:t>
          </a:r>
          <a:endParaRPr lang="fr-FR" dirty="0"/>
        </a:p>
      </dgm:t>
    </dgm:pt>
    <dgm:pt modelId="{B5936E03-57B1-409E-8C7D-B0465ED08CD3}" type="parTrans" cxnId="{785DDA30-2D3A-46DA-994A-8E965AF80FD0}">
      <dgm:prSet/>
      <dgm:spPr/>
      <dgm:t>
        <a:bodyPr/>
        <a:lstStyle/>
        <a:p>
          <a:endParaRPr lang="fr-FR"/>
        </a:p>
      </dgm:t>
    </dgm:pt>
    <dgm:pt modelId="{B4CCA176-648F-4DC8-A21F-FFCEC98519F6}" type="sibTrans" cxnId="{785DDA30-2D3A-46DA-994A-8E965AF80FD0}">
      <dgm:prSet/>
      <dgm:spPr/>
      <dgm:t>
        <a:bodyPr/>
        <a:lstStyle/>
        <a:p>
          <a:endParaRPr lang="fr-FR"/>
        </a:p>
      </dgm:t>
    </dgm:pt>
    <dgm:pt modelId="{2C2ACB34-EC7A-47A6-A0B0-70EE48ED11D6}" type="pres">
      <dgm:prSet presAssocID="{9E8A3441-8B21-44D1-A1A8-31D125CB2EA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C10BA36-8D7C-44CE-9B98-AE2CE9EC6EA8}" type="pres">
      <dgm:prSet presAssocID="{AC57A7EB-1279-4937-AB93-1E4881F52E94}" presName="root" presStyleCnt="0"/>
      <dgm:spPr/>
    </dgm:pt>
    <dgm:pt modelId="{2713E0BB-F8AA-4265-A06C-23665A41FFB1}" type="pres">
      <dgm:prSet presAssocID="{AC57A7EB-1279-4937-AB93-1E4881F52E94}" presName="rootComposite" presStyleCnt="0"/>
      <dgm:spPr/>
    </dgm:pt>
    <dgm:pt modelId="{9F1AFFFF-25C6-4533-B7BD-431FA094165C}" type="pres">
      <dgm:prSet presAssocID="{AC57A7EB-1279-4937-AB93-1E4881F52E94}" presName="rootText" presStyleLbl="node1" presStyleIdx="0" presStyleCnt="2" custLinFactX="36828" custLinFactNeighborX="100000" custLinFactNeighborY="2190"/>
      <dgm:spPr/>
      <dgm:t>
        <a:bodyPr/>
        <a:lstStyle/>
        <a:p>
          <a:endParaRPr lang="fr-FR"/>
        </a:p>
      </dgm:t>
    </dgm:pt>
    <dgm:pt modelId="{C405950D-38CE-4BF6-B59F-9CF956CBE439}" type="pres">
      <dgm:prSet presAssocID="{AC57A7EB-1279-4937-AB93-1E4881F52E94}" presName="rootConnector" presStyleLbl="node1" presStyleIdx="0" presStyleCnt="2"/>
      <dgm:spPr/>
      <dgm:t>
        <a:bodyPr/>
        <a:lstStyle/>
        <a:p>
          <a:endParaRPr lang="fr-FR"/>
        </a:p>
      </dgm:t>
    </dgm:pt>
    <dgm:pt modelId="{B9B230FF-8C7E-410C-84B7-FF99A359DC13}" type="pres">
      <dgm:prSet presAssocID="{AC57A7EB-1279-4937-AB93-1E4881F52E94}" presName="childShape" presStyleCnt="0"/>
      <dgm:spPr/>
    </dgm:pt>
    <dgm:pt modelId="{4C61A52B-BAF9-437C-8448-D7D79C18EA29}" type="pres">
      <dgm:prSet presAssocID="{5EC8154D-2BF2-4F95-8928-8C38F9250904}" presName="Name13" presStyleLbl="parChTrans1D2" presStyleIdx="0" presStyleCnt="4"/>
      <dgm:spPr/>
      <dgm:t>
        <a:bodyPr/>
        <a:lstStyle/>
        <a:p>
          <a:endParaRPr lang="fr-FR"/>
        </a:p>
      </dgm:t>
    </dgm:pt>
    <dgm:pt modelId="{76DB38CE-75A8-4AC3-B822-3F8413B056B8}" type="pres">
      <dgm:prSet presAssocID="{ADF2EEBF-D714-4770-9676-DC12418751BC}" presName="childText" presStyleLbl="bgAcc1" presStyleIdx="0" presStyleCnt="4" custLinFactX="69754" custLinFactNeighborX="100000" custLinFactNeighborY="-68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6E8055-2932-48A1-8CC6-8818196DA62C}" type="pres">
      <dgm:prSet presAssocID="{4EE739B7-F313-4DEF-A545-6BF4B8E8EB90}" presName="Name13" presStyleLbl="parChTrans1D2" presStyleIdx="1" presStyleCnt="4"/>
      <dgm:spPr/>
      <dgm:t>
        <a:bodyPr/>
        <a:lstStyle/>
        <a:p>
          <a:endParaRPr lang="fr-FR"/>
        </a:p>
      </dgm:t>
    </dgm:pt>
    <dgm:pt modelId="{241EE828-A001-4E86-973F-F22F2716F0C3}" type="pres">
      <dgm:prSet presAssocID="{71BE73AA-7028-447F-87E1-45E8E64CFE4C}" presName="childText" presStyleLbl="bgAcc1" presStyleIdx="1" presStyleCnt="4" custLinFactX="69754" custLinFactNeighborX="100000" custLinFactNeighborY="-159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ED2317-947D-40C8-81B7-78436B921974}" type="pres">
      <dgm:prSet presAssocID="{C01FABE9-A050-4931-9406-AB0BBA2610CC}" presName="root" presStyleCnt="0"/>
      <dgm:spPr/>
    </dgm:pt>
    <dgm:pt modelId="{61420863-E872-414B-B1B2-FC6A3FC571C8}" type="pres">
      <dgm:prSet presAssocID="{C01FABE9-A050-4931-9406-AB0BBA2610CC}" presName="rootComposite" presStyleCnt="0"/>
      <dgm:spPr/>
    </dgm:pt>
    <dgm:pt modelId="{578FF519-7C7E-4C5E-B896-B2503A1E018C}" type="pres">
      <dgm:prSet presAssocID="{C01FABE9-A050-4931-9406-AB0BBA2610CC}" presName="rootText" presStyleLbl="node1" presStyleIdx="1" presStyleCnt="2" custLinFactX="-17570" custLinFactNeighborX="-100000" custLinFactNeighborY="2190"/>
      <dgm:spPr/>
      <dgm:t>
        <a:bodyPr/>
        <a:lstStyle/>
        <a:p>
          <a:endParaRPr lang="fr-FR"/>
        </a:p>
      </dgm:t>
    </dgm:pt>
    <dgm:pt modelId="{F763ADB0-DAB2-417E-B910-60D155E78C3F}" type="pres">
      <dgm:prSet presAssocID="{C01FABE9-A050-4931-9406-AB0BBA2610CC}" presName="rootConnector" presStyleLbl="node1" presStyleIdx="1" presStyleCnt="2"/>
      <dgm:spPr/>
      <dgm:t>
        <a:bodyPr/>
        <a:lstStyle/>
        <a:p>
          <a:endParaRPr lang="fr-FR"/>
        </a:p>
      </dgm:t>
    </dgm:pt>
    <dgm:pt modelId="{C9D4A21C-27CD-4205-98AB-D6A130C6495A}" type="pres">
      <dgm:prSet presAssocID="{C01FABE9-A050-4931-9406-AB0BBA2610CC}" presName="childShape" presStyleCnt="0"/>
      <dgm:spPr/>
    </dgm:pt>
    <dgm:pt modelId="{092A2EEF-27E5-4084-BFAB-45E92BFE7681}" type="pres">
      <dgm:prSet presAssocID="{AC18B7B2-5D3F-410D-BC5E-AA30F4189A08}" presName="Name13" presStyleLbl="parChTrans1D2" presStyleIdx="2" presStyleCnt="4"/>
      <dgm:spPr/>
      <dgm:t>
        <a:bodyPr/>
        <a:lstStyle/>
        <a:p>
          <a:endParaRPr lang="fr-FR"/>
        </a:p>
      </dgm:t>
    </dgm:pt>
    <dgm:pt modelId="{1132E69F-8649-4A31-9CD6-A1258ED80A04}" type="pres">
      <dgm:prSet presAssocID="{E356D73D-3041-4ADE-BEAA-7CB4F75146EB}" presName="childText" presStyleLbl="bgAcc1" presStyleIdx="2" presStyleCnt="4" custLinFactX="-47812" custLinFactNeighborX="-100000" custLinFactNeighborY="-688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A2ECE5-4215-4F9A-8E3C-BDEC43BAA9D6}" type="pres">
      <dgm:prSet presAssocID="{B5936E03-57B1-409E-8C7D-B0465ED08CD3}" presName="Name13" presStyleLbl="parChTrans1D2" presStyleIdx="3" presStyleCnt="4"/>
      <dgm:spPr/>
      <dgm:t>
        <a:bodyPr/>
        <a:lstStyle/>
        <a:p>
          <a:endParaRPr lang="fr-FR"/>
        </a:p>
      </dgm:t>
    </dgm:pt>
    <dgm:pt modelId="{AF97B297-035F-425C-999A-ADC4FA0F6B6F}" type="pres">
      <dgm:prSet presAssocID="{DFD9A27C-E22B-4758-A755-E9EAF878047C}" presName="childText" presStyleLbl="bgAcc1" presStyleIdx="3" presStyleCnt="4" custLinFactX="-47811" custLinFactNeighborX="-100000" custLinFactNeighborY="-1596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3979790-A80C-462A-A12A-8764907CD868}" type="presOf" srcId="{DFD9A27C-E22B-4758-A755-E9EAF878047C}" destId="{AF97B297-035F-425C-999A-ADC4FA0F6B6F}" srcOrd="0" destOrd="0" presId="urn:microsoft.com/office/officeart/2005/8/layout/hierarchy3"/>
    <dgm:cxn modelId="{880D31E8-43DE-472C-8594-B422C0922C3F}" type="presOf" srcId="{AC57A7EB-1279-4937-AB93-1E4881F52E94}" destId="{C405950D-38CE-4BF6-B59F-9CF956CBE439}" srcOrd="1" destOrd="0" presId="urn:microsoft.com/office/officeart/2005/8/layout/hierarchy3"/>
    <dgm:cxn modelId="{812F3E99-9649-4CE5-9DE6-A996B0452933}" type="presOf" srcId="{ADF2EEBF-D714-4770-9676-DC12418751BC}" destId="{76DB38CE-75A8-4AC3-B822-3F8413B056B8}" srcOrd="0" destOrd="0" presId="urn:microsoft.com/office/officeart/2005/8/layout/hierarchy3"/>
    <dgm:cxn modelId="{ABDFB543-647E-4788-9348-B2C6E9119E6B}" srcId="{C01FABE9-A050-4931-9406-AB0BBA2610CC}" destId="{E356D73D-3041-4ADE-BEAA-7CB4F75146EB}" srcOrd="0" destOrd="0" parTransId="{AC18B7B2-5D3F-410D-BC5E-AA30F4189A08}" sibTransId="{9CCA31FE-9CF4-4C4B-9261-BFA59255125D}"/>
    <dgm:cxn modelId="{B56F9E4C-387D-44F6-AC82-CDC048B51302}" type="presOf" srcId="{E356D73D-3041-4ADE-BEAA-7CB4F75146EB}" destId="{1132E69F-8649-4A31-9CD6-A1258ED80A04}" srcOrd="0" destOrd="0" presId="urn:microsoft.com/office/officeart/2005/8/layout/hierarchy3"/>
    <dgm:cxn modelId="{49929B65-8823-4767-B94A-D136DF22A5FC}" type="presOf" srcId="{AC18B7B2-5D3F-410D-BC5E-AA30F4189A08}" destId="{092A2EEF-27E5-4084-BFAB-45E92BFE7681}" srcOrd="0" destOrd="0" presId="urn:microsoft.com/office/officeart/2005/8/layout/hierarchy3"/>
    <dgm:cxn modelId="{02258DF6-84E5-403B-9307-05EB80717F32}" srcId="{AC57A7EB-1279-4937-AB93-1E4881F52E94}" destId="{71BE73AA-7028-447F-87E1-45E8E64CFE4C}" srcOrd="1" destOrd="0" parTransId="{4EE739B7-F313-4DEF-A545-6BF4B8E8EB90}" sibTransId="{618C6D8B-19C5-4333-8777-B7ACF9E77D57}"/>
    <dgm:cxn modelId="{785DDA30-2D3A-46DA-994A-8E965AF80FD0}" srcId="{C01FABE9-A050-4931-9406-AB0BBA2610CC}" destId="{DFD9A27C-E22B-4758-A755-E9EAF878047C}" srcOrd="1" destOrd="0" parTransId="{B5936E03-57B1-409E-8C7D-B0465ED08CD3}" sibTransId="{B4CCA176-648F-4DC8-A21F-FFCEC98519F6}"/>
    <dgm:cxn modelId="{3907B6FB-85CA-44AC-B968-CFC1C5069B69}" srcId="{9E8A3441-8B21-44D1-A1A8-31D125CB2EAE}" destId="{AC57A7EB-1279-4937-AB93-1E4881F52E94}" srcOrd="0" destOrd="0" parTransId="{748869DF-EEB9-492B-A5F1-37E338349B0A}" sibTransId="{AA709F57-02A2-4164-B937-AC8880E51DE4}"/>
    <dgm:cxn modelId="{0667D7D6-B684-4EE0-BBCD-3D80CC74DFD8}" srcId="{AC57A7EB-1279-4937-AB93-1E4881F52E94}" destId="{ADF2EEBF-D714-4770-9676-DC12418751BC}" srcOrd="0" destOrd="0" parTransId="{5EC8154D-2BF2-4F95-8928-8C38F9250904}" sibTransId="{9EBAA63E-7B43-47EE-9C1C-38EC15C6616D}"/>
    <dgm:cxn modelId="{DF9AA4E6-7BE9-406A-9AFE-349A7FDD0755}" type="presOf" srcId="{71BE73AA-7028-447F-87E1-45E8E64CFE4C}" destId="{241EE828-A001-4E86-973F-F22F2716F0C3}" srcOrd="0" destOrd="0" presId="urn:microsoft.com/office/officeart/2005/8/layout/hierarchy3"/>
    <dgm:cxn modelId="{A16F069A-A8E9-42D1-9308-152A71F01DC7}" type="presOf" srcId="{4EE739B7-F313-4DEF-A545-6BF4B8E8EB90}" destId="{3E6E8055-2932-48A1-8CC6-8818196DA62C}" srcOrd="0" destOrd="0" presId="urn:microsoft.com/office/officeart/2005/8/layout/hierarchy3"/>
    <dgm:cxn modelId="{B220EF7E-42D0-4B1A-BC68-0722AF6E16F5}" type="presOf" srcId="{5EC8154D-2BF2-4F95-8928-8C38F9250904}" destId="{4C61A52B-BAF9-437C-8448-D7D79C18EA29}" srcOrd="0" destOrd="0" presId="urn:microsoft.com/office/officeart/2005/8/layout/hierarchy3"/>
    <dgm:cxn modelId="{90FF6DA5-07A5-4358-94F6-0281EE3733D3}" type="presOf" srcId="{C01FABE9-A050-4931-9406-AB0BBA2610CC}" destId="{578FF519-7C7E-4C5E-B896-B2503A1E018C}" srcOrd="0" destOrd="0" presId="urn:microsoft.com/office/officeart/2005/8/layout/hierarchy3"/>
    <dgm:cxn modelId="{E3556982-8B0D-491A-9A1C-9A7158124450}" type="presOf" srcId="{B5936E03-57B1-409E-8C7D-B0465ED08CD3}" destId="{0EA2ECE5-4215-4F9A-8E3C-BDEC43BAA9D6}" srcOrd="0" destOrd="0" presId="urn:microsoft.com/office/officeart/2005/8/layout/hierarchy3"/>
    <dgm:cxn modelId="{3447F002-1096-496F-9A84-6A5CBA6E92DE}" srcId="{9E8A3441-8B21-44D1-A1A8-31D125CB2EAE}" destId="{C01FABE9-A050-4931-9406-AB0BBA2610CC}" srcOrd="1" destOrd="0" parTransId="{56F5B302-CCE2-41AE-AB9F-D137BF7E1345}" sibTransId="{DE3D9DFE-2C4F-43FB-B102-B5C78D8C5A6F}"/>
    <dgm:cxn modelId="{A30AA4D2-CAE4-4820-8023-661EDDFD6A7B}" type="presOf" srcId="{9E8A3441-8B21-44D1-A1A8-31D125CB2EAE}" destId="{2C2ACB34-EC7A-47A6-A0B0-70EE48ED11D6}" srcOrd="0" destOrd="0" presId="urn:microsoft.com/office/officeart/2005/8/layout/hierarchy3"/>
    <dgm:cxn modelId="{E0BD4508-2221-4EE3-B2A6-012BB37E6DBF}" type="presOf" srcId="{AC57A7EB-1279-4937-AB93-1E4881F52E94}" destId="{9F1AFFFF-25C6-4533-B7BD-431FA094165C}" srcOrd="0" destOrd="0" presId="urn:microsoft.com/office/officeart/2005/8/layout/hierarchy3"/>
    <dgm:cxn modelId="{BAFCFD27-8ED0-45E8-843F-6B969B580E15}" type="presOf" srcId="{C01FABE9-A050-4931-9406-AB0BBA2610CC}" destId="{F763ADB0-DAB2-417E-B910-60D155E78C3F}" srcOrd="1" destOrd="0" presId="urn:microsoft.com/office/officeart/2005/8/layout/hierarchy3"/>
    <dgm:cxn modelId="{3855D1C7-A6BE-4AED-B84B-A4FE871B7E98}" type="presParOf" srcId="{2C2ACB34-EC7A-47A6-A0B0-70EE48ED11D6}" destId="{4C10BA36-8D7C-44CE-9B98-AE2CE9EC6EA8}" srcOrd="0" destOrd="0" presId="urn:microsoft.com/office/officeart/2005/8/layout/hierarchy3"/>
    <dgm:cxn modelId="{1B204D38-C3CA-4493-B97E-6562F2484059}" type="presParOf" srcId="{4C10BA36-8D7C-44CE-9B98-AE2CE9EC6EA8}" destId="{2713E0BB-F8AA-4265-A06C-23665A41FFB1}" srcOrd="0" destOrd="0" presId="urn:microsoft.com/office/officeart/2005/8/layout/hierarchy3"/>
    <dgm:cxn modelId="{4CE52B0A-2011-49A2-B445-FA0F7834C30C}" type="presParOf" srcId="{2713E0BB-F8AA-4265-A06C-23665A41FFB1}" destId="{9F1AFFFF-25C6-4533-B7BD-431FA094165C}" srcOrd="0" destOrd="0" presId="urn:microsoft.com/office/officeart/2005/8/layout/hierarchy3"/>
    <dgm:cxn modelId="{A1E3B434-8818-4674-8427-72D1BE02C03A}" type="presParOf" srcId="{2713E0BB-F8AA-4265-A06C-23665A41FFB1}" destId="{C405950D-38CE-4BF6-B59F-9CF956CBE439}" srcOrd="1" destOrd="0" presId="urn:microsoft.com/office/officeart/2005/8/layout/hierarchy3"/>
    <dgm:cxn modelId="{577AFC2E-BEF4-43D7-A36A-9018684F4C70}" type="presParOf" srcId="{4C10BA36-8D7C-44CE-9B98-AE2CE9EC6EA8}" destId="{B9B230FF-8C7E-410C-84B7-FF99A359DC13}" srcOrd="1" destOrd="0" presId="urn:microsoft.com/office/officeart/2005/8/layout/hierarchy3"/>
    <dgm:cxn modelId="{8710618E-EDBA-4C60-AA8E-81052E189846}" type="presParOf" srcId="{B9B230FF-8C7E-410C-84B7-FF99A359DC13}" destId="{4C61A52B-BAF9-437C-8448-D7D79C18EA29}" srcOrd="0" destOrd="0" presId="urn:microsoft.com/office/officeart/2005/8/layout/hierarchy3"/>
    <dgm:cxn modelId="{F4E357FC-49B9-4240-98DC-567799AD9746}" type="presParOf" srcId="{B9B230FF-8C7E-410C-84B7-FF99A359DC13}" destId="{76DB38CE-75A8-4AC3-B822-3F8413B056B8}" srcOrd="1" destOrd="0" presId="urn:microsoft.com/office/officeart/2005/8/layout/hierarchy3"/>
    <dgm:cxn modelId="{465474D7-CE70-4650-B2D4-84E4F120E255}" type="presParOf" srcId="{B9B230FF-8C7E-410C-84B7-FF99A359DC13}" destId="{3E6E8055-2932-48A1-8CC6-8818196DA62C}" srcOrd="2" destOrd="0" presId="urn:microsoft.com/office/officeart/2005/8/layout/hierarchy3"/>
    <dgm:cxn modelId="{8741F172-67BC-49A0-BFDF-3950B9FA169D}" type="presParOf" srcId="{B9B230FF-8C7E-410C-84B7-FF99A359DC13}" destId="{241EE828-A001-4E86-973F-F22F2716F0C3}" srcOrd="3" destOrd="0" presId="urn:microsoft.com/office/officeart/2005/8/layout/hierarchy3"/>
    <dgm:cxn modelId="{52C10A4D-FF92-4D4F-9F88-0D47BCC52F81}" type="presParOf" srcId="{2C2ACB34-EC7A-47A6-A0B0-70EE48ED11D6}" destId="{CDED2317-947D-40C8-81B7-78436B921974}" srcOrd="1" destOrd="0" presId="urn:microsoft.com/office/officeart/2005/8/layout/hierarchy3"/>
    <dgm:cxn modelId="{4C7F90CE-D5CA-4A40-B660-D1F60E51694F}" type="presParOf" srcId="{CDED2317-947D-40C8-81B7-78436B921974}" destId="{61420863-E872-414B-B1B2-FC6A3FC571C8}" srcOrd="0" destOrd="0" presId="urn:microsoft.com/office/officeart/2005/8/layout/hierarchy3"/>
    <dgm:cxn modelId="{584420A6-3D73-426B-B9FC-F48AB411A7BB}" type="presParOf" srcId="{61420863-E872-414B-B1B2-FC6A3FC571C8}" destId="{578FF519-7C7E-4C5E-B896-B2503A1E018C}" srcOrd="0" destOrd="0" presId="urn:microsoft.com/office/officeart/2005/8/layout/hierarchy3"/>
    <dgm:cxn modelId="{4B9EE4D9-B470-4BA6-AA06-22D9CDECFBD7}" type="presParOf" srcId="{61420863-E872-414B-B1B2-FC6A3FC571C8}" destId="{F763ADB0-DAB2-417E-B910-60D155E78C3F}" srcOrd="1" destOrd="0" presId="urn:microsoft.com/office/officeart/2005/8/layout/hierarchy3"/>
    <dgm:cxn modelId="{E5877A5C-AB21-4607-97FD-0E1132D62ECB}" type="presParOf" srcId="{CDED2317-947D-40C8-81B7-78436B921974}" destId="{C9D4A21C-27CD-4205-98AB-D6A130C6495A}" srcOrd="1" destOrd="0" presId="urn:microsoft.com/office/officeart/2005/8/layout/hierarchy3"/>
    <dgm:cxn modelId="{C7B5AD48-9D5C-4F90-99E5-FB223B942122}" type="presParOf" srcId="{C9D4A21C-27CD-4205-98AB-D6A130C6495A}" destId="{092A2EEF-27E5-4084-BFAB-45E92BFE7681}" srcOrd="0" destOrd="0" presId="urn:microsoft.com/office/officeart/2005/8/layout/hierarchy3"/>
    <dgm:cxn modelId="{42DF4006-189A-4826-B33C-F6C41FD7764C}" type="presParOf" srcId="{C9D4A21C-27CD-4205-98AB-D6A130C6495A}" destId="{1132E69F-8649-4A31-9CD6-A1258ED80A04}" srcOrd="1" destOrd="0" presId="urn:microsoft.com/office/officeart/2005/8/layout/hierarchy3"/>
    <dgm:cxn modelId="{88C331B4-7920-4EAB-8ED0-67DC0942306A}" type="presParOf" srcId="{C9D4A21C-27CD-4205-98AB-D6A130C6495A}" destId="{0EA2ECE5-4215-4F9A-8E3C-BDEC43BAA9D6}" srcOrd="2" destOrd="0" presId="urn:microsoft.com/office/officeart/2005/8/layout/hierarchy3"/>
    <dgm:cxn modelId="{17F2C497-8C7A-4C16-A39B-71B99E2259F2}" type="presParOf" srcId="{C9D4A21C-27CD-4205-98AB-D6A130C6495A}" destId="{AF97B297-035F-425C-999A-ADC4FA0F6B6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913CDD-2716-4F86-8134-7F7FDAD4673B}" type="doc">
      <dgm:prSet loTypeId="urn:microsoft.com/office/officeart/2005/8/layout/chevron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437BBF3B-1947-4336-BD86-B86FA3F7FE4C}">
      <dgm:prSet phldrT="[Texte]"/>
      <dgm:spPr/>
      <dgm:t>
        <a:bodyPr/>
        <a:lstStyle/>
        <a:p>
          <a:r>
            <a:rPr lang="fr-FR" dirty="0" smtClean="0"/>
            <a:t>Chargement</a:t>
          </a:r>
          <a:endParaRPr lang="fr-FR" dirty="0"/>
        </a:p>
      </dgm:t>
    </dgm:pt>
    <dgm:pt modelId="{B0F2CC55-F5A8-4E6A-9C2F-00A9213772E8}" type="parTrans" cxnId="{E024439B-4A13-4CDE-A2B9-FF828FF83101}">
      <dgm:prSet/>
      <dgm:spPr/>
      <dgm:t>
        <a:bodyPr/>
        <a:lstStyle/>
        <a:p>
          <a:endParaRPr lang="fr-FR"/>
        </a:p>
      </dgm:t>
    </dgm:pt>
    <dgm:pt modelId="{3845C3B8-0108-4526-9209-65378D06DE6E}" type="sibTrans" cxnId="{E024439B-4A13-4CDE-A2B9-FF828FF83101}">
      <dgm:prSet/>
      <dgm:spPr/>
      <dgm:t>
        <a:bodyPr/>
        <a:lstStyle/>
        <a:p>
          <a:endParaRPr lang="fr-FR"/>
        </a:p>
      </dgm:t>
    </dgm:pt>
    <dgm:pt modelId="{E492C6FC-91FC-4B7A-9099-11D33F0586F7}">
      <dgm:prSet phldrT="[Texte]"/>
      <dgm:spPr/>
      <dgm:t>
        <a:bodyPr/>
        <a:lstStyle/>
        <a:p>
          <a:r>
            <a:rPr lang="fr-FR" dirty="0" smtClean="0"/>
            <a:t>Fort enjeu</a:t>
          </a:r>
          <a:endParaRPr lang="fr-FR" dirty="0"/>
        </a:p>
      </dgm:t>
    </dgm:pt>
    <dgm:pt modelId="{3E492BA6-981C-4657-83AF-4B65C393DE72}" type="parTrans" cxnId="{FBF38D56-C030-4CF1-91A7-F000EE78B20B}">
      <dgm:prSet/>
      <dgm:spPr/>
      <dgm:t>
        <a:bodyPr/>
        <a:lstStyle/>
        <a:p>
          <a:endParaRPr lang="fr-FR"/>
        </a:p>
      </dgm:t>
    </dgm:pt>
    <dgm:pt modelId="{B5B04821-24F9-4C51-9093-C477964D931F}" type="sibTrans" cxnId="{FBF38D56-C030-4CF1-91A7-F000EE78B20B}">
      <dgm:prSet/>
      <dgm:spPr/>
      <dgm:t>
        <a:bodyPr/>
        <a:lstStyle/>
        <a:p>
          <a:endParaRPr lang="fr-FR"/>
        </a:p>
      </dgm:t>
    </dgm:pt>
    <dgm:pt modelId="{18FD19AC-492A-4B67-947D-B84D3AFCCD53}">
      <dgm:prSet phldrT="[Texte]"/>
      <dgm:spPr/>
      <dgm:t>
        <a:bodyPr/>
        <a:lstStyle/>
        <a:p>
          <a:r>
            <a:rPr lang="fr-FR" dirty="0" smtClean="0"/>
            <a:t>Parfois revu à la baisse</a:t>
          </a:r>
          <a:endParaRPr lang="fr-FR" dirty="0"/>
        </a:p>
      </dgm:t>
    </dgm:pt>
    <dgm:pt modelId="{82393AF4-025C-4184-9962-D0FFB78735B6}" type="parTrans" cxnId="{334B2578-5A81-4953-B993-46EF40DFD6BC}">
      <dgm:prSet/>
      <dgm:spPr/>
      <dgm:t>
        <a:bodyPr/>
        <a:lstStyle/>
        <a:p>
          <a:endParaRPr lang="fr-FR"/>
        </a:p>
      </dgm:t>
    </dgm:pt>
    <dgm:pt modelId="{D69CE694-3A15-4640-9EAB-295D094946F7}" type="sibTrans" cxnId="{334B2578-5A81-4953-B993-46EF40DFD6BC}">
      <dgm:prSet/>
      <dgm:spPr/>
      <dgm:t>
        <a:bodyPr/>
        <a:lstStyle/>
        <a:p>
          <a:endParaRPr lang="fr-FR"/>
        </a:p>
      </dgm:t>
    </dgm:pt>
    <dgm:pt modelId="{33CDFB24-CF8B-43EB-825E-38E6AF7AB4D4}">
      <dgm:prSet phldrT="[Texte]"/>
      <dgm:spPr/>
      <dgm:t>
        <a:bodyPr/>
        <a:lstStyle/>
        <a:p>
          <a:r>
            <a:rPr lang="fr-FR" dirty="0" smtClean="0"/>
            <a:t>Mises bas</a:t>
          </a:r>
          <a:endParaRPr lang="fr-FR" dirty="0"/>
        </a:p>
      </dgm:t>
    </dgm:pt>
    <dgm:pt modelId="{2F617BDE-3095-4B93-B150-A8F3B923A4DF}" type="parTrans" cxnId="{8046936D-B3B2-4287-9376-2335C5281DB8}">
      <dgm:prSet/>
      <dgm:spPr/>
      <dgm:t>
        <a:bodyPr/>
        <a:lstStyle/>
        <a:p>
          <a:endParaRPr lang="fr-FR"/>
        </a:p>
      </dgm:t>
    </dgm:pt>
    <dgm:pt modelId="{964BD611-2767-4925-B138-D483C9ED29BB}" type="sibTrans" cxnId="{8046936D-B3B2-4287-9376-2335C5281DB8}">
      <dgm:prSet/>
      <dgm:spPr/>
      <dgm:t>
        <a:bodyPr/>
        <a:lstStyle/>
        <a:p>
          <a:endParaRPr lang="fr-FR"/>
        </a:p>
      </dgm:t>
    </dgm:pt>
    <dgm:pt modelId="{86915805-9C4C-4F18-BF20-70CC95030A42}">
      <dgm:prSet phldrT="[Texte]"/>
      <dgm:spPr/>
      <dgm:t>
        <a:bodyPr/>
        <a:lstStyle/>
        <a:p>
          <a:r>
            <a:rPr lang="fr-FR" dirty="0" smtClean="0"/>
            <a:t>Maximum en saison</a:t>
          </a:r>
          <a:endParaRPr lang="fr-FR" dirty="0"/>
        </a:p>
      </dgm:t>
    </dgm:pt>
    <dgm:pt modelId="{EF66458C-2587-4D2F-A2C0-D36C73120C73}" type="parTrans" cxnId="{C6A45502-1AB5-4E8B-ACC3-6BA51DB0B490}">
      <dgm:prSet/>
      <dgm:spPr/>
      <dgm:t>
        <a:bodyPr/>
        <a:lstStyle/>
        <a:p>
          <a:endParaRPr lang="fr-FR"/>
        </a:p>
      </dgm:t>
    </dgm:pt>
    <dgm:pt modelId="{262BE947-6FA1-402B-90C6-86271D3F283C}" type="sibTrans" cxnId="{C6A45502-1AB5-4E8B-ACC3-6BA51DB0B490}">
      <dgm:prSet/>
      <dgm:spPr/>
      <dgm:t>
        <a:bodyPr/>
        <a:lstStyle/>
        <a:p>
          <a:endParaRPr lang="fr-FR"/>
        </a:p>
      </dgm:t>
    </dgm:pt>
    <dgm:pt modelId="{E4003EF5-6642-40EE-9084-744E88DD71F0}">
      <dgm:prSet phldrT="[Texte]"/>
      <dgm:spPr/>
      <dgm:t>
        <a:bodyPr/>
        <a:lstStyle/>
        <a:p>
          <a:r>
            <a:rPr lang="fr-FR" dirty="0" smtClean="0"/>
            <a:t>Vs étalement du travail</a:t>
          </a:r>
          <a:endParaRPr lang="fr-FR" dirty="0"/>
        </a:p>
      </dgm:t>
    </dgm:pt>
    <dgm:pt modelId="{97D2EACE-13E6-456A-8FA7-69D021F6AE8B}" type="parTrans" cxnId="{E4004B3B-1A3A-4EC2-AF50-993605408589}">
      <dgm:prSet/>
      <dgm:spPr/>
      <dgm:t>
        <a:bodyPr/>
        <a:lstStyle/>
        <a:p>
          <a:endParaRPr lang="fr-FR"/>
        </a:p>
      </dgm:t>
    </dgm:pt>
    <dgm:pt modelId="{81003B2C-40EA-46F8-BB4F-DCACF36901A9}" type="sibTrans" cxnId="{E4004B3B-1A3A-4EC2-AF50-993605408589}">
      <dgm:prSet/>
      <dgm:spPr/>
      <dgm:t>
        <a:bodyPr/>
        <a:lstStyle/>
        <a:p>
          <a:endParaRPr lang="fr-FR"/>
        </a:p>
      </dgm:t>
    </dgm:pt>
    <dgm:pt modelId="{5D5890EE-036F-4777-A62F-105BFA8C96B0}">
      <dgm:prSet phldrT="[Texte]"/>
      <dgm:spPr/>
      <dgm:t>
        <a:bodyPr/>
        <a:lstStyle/>
        <a:p>
          <a:r>
            <a:rPr lang="fr-FR" dirty="0" smtClean="0"/>
            <a:t>Pâturage</a:t>
          </a:r>
          <a:endParaRPr lang="fr-FR" dirty="0"/>
        </a:p>
      </dgm:t>
    </dgm:pt>
    <dgm:pt modelId="{AB43CE70-6E18-4BD7-99F9-477BBD40E86B}" type="parTrans" cxnId="{7A81CCFD-B24B-4F8C-96D2-BAD7F3F4097D}">
      <dgm:prSet/>
      <dgm:spPr/>
      <dgm:t>
        <a:bodyPr/>
        <a:lstStyle/>
        <a:p>
          <a:endParaRPr lang="fr-FR"/>
        </a:p>
      </dgm:t>
    </dgm:pt>
    <dgm:pt modelId="{A789A5FC-9DAE-4909-871A-4B455F1895E6}" type="sibTrans" cxnId="{7A81CCFD-B24B-4F8C-96D2-BAD7F3F4097D}">
      <dgm:prSet/>
      <dgm:spPr/>
      <dgm:t>
        <a:bodyPr/>
        <a:lstStyle/>
        <a:p>
          <a:endParaRPr lang="fr-FR"/>
        </a:p>
      </dgm:t>
    </dgm:pt>
    <dgm:pt modelId="{30BA3C2D-F0B8-4B05-A703-9B44AFCF8163}">
      <dgm:prSet phldrT="[Texte]"/>
      <dgm:spPr/>
      <dgm:t>
        <a:bodyPr/>
        <a:lstStyle/>
        <a:p>
          <a:r>
            <a:rPr lang="fr-FR" dirty="0" smtClean="0"/>
            <a:t>Gestion fine</a:t>
          </a:r>
          <a:endParaRPr lang="fr-FR" dirty="0"/>
        </a:p>
      </dgm:t>
    </dgm:pt>
    <dgm:pt modelId="{4DB7FC53-258E-4763-A182-536182828739}" type="parTrans" cxnId="{9BAEF7E1-B60B-47F3-985B-6D533E9CECEE}">
      <dgm:prSet/>
      <dgm:spPr/>
      <dgm:t>
        <a:bodyPr/>
        <a:lstStyle/>
        <a:p>
          <a:endParaRPr lang="fr-FR"/>
        </a:p>
      </dgm:t>
    </dgm:pt>
    <dgm:pt modelId="{56A928EB-2FC7-4DE5-B8C6-5FDA22F6E7BA}" type="sibTrans" cxnId="{9BAEF7E1-B60B-47F3-985B-6D533E9CECEE}">
      <dgm:prSet/>
      <dgm:spPr/>
      <dgm:t>
        <a:bodyPr/>
        <a:lstStyle/>
        <a:p>
          <a:endParaRPr lang="fr-FR"/>
        </a:p>
      </dgm:t>
    </dgm:pt>
    <dgm:pt modelId="{32515758-A6D2-4CC3-B551-8E1BC948F28D}">
      <dgm:prSet phldrT="[Texte]"/>
      <dgm:spPr/>
      <dgm:t>
        <a:bodyPr/>
        <a:lstStyle/>
        <a:p>
          <a:r>
            <a:rPr lang="fr-FR" dirty="0" smtClean="0"/>
            <a:t>Vs charge de travail</a:t>
          </a:r>
          <a:endParaRPr lang="fr-FR" dirty="0"/>
        </a:p>
      </dgm:t>
    </dgm:pt>
    <dgm:pt modelId="{65D7568C-0AEC-48A7-8938-ACAAE6D0C01B}" type="parTrans" cxnId="{2500EC09-044D-4BD9-8710-46C8A2934F91}">
      <dgm:prSet/>
      <dgm:spPr/>
      <dgm:t>
        <a:bodyPr/>
        <a:lstStyle/>
        <a:p>
          <a:endParaRPr lang="fr-FR"/>
        </a:p>
      </dgm:t>
    </dgm:pt>
    <dgm:pt modelId="{85E03DB6-92AD-45A7-9CF2-D5F9898FEAA3}" type="sibTrans" cxnId="{2500EC09-044D-4BD9-8710-46C8A2934F91}">
      <dgm:prSet/>
      <dgm:spPr/>
      <dgm:t>
        <a:bodyPr/>
        <a:lstStyle/>
        <a:p>
          <a:endParaRPr lang="fr-FR"/>
        </a:p>
      </dgm:t>
    </dgm:pt>
    <dgm:pt modelId="{945D0808-4055-4DB3-9256-F892BBA5A108}" type="pres">
      <dgm:prSet presAssocID="{5D913CDD-2716-4F86-8134-7F7FDAD4673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C9D4224-B1F7-4FCA-809B-A5369C923C06}" type="pres">
      <dgm:prSet presAssocID="{437BBF3B-1947-4336-BD86-B86FA3F7FE4C}" presName="composite" presStyleCnt="0"/>
      <dgm:spPr/>
    </dgm:pt>
    <dgm:pt modelId="{90C8EDD0-3229-4852-A9BF-6E0513C817AE}" type="pres">
      <dgm:prSet presAssocID="{437BBF3B-1947-4336-BD86-B86FA3F7FE4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C28E733-88A8-4F92-938F-2F74529AF85D}" type="pres">
      <dgm:prSet presAssocID="{437BBF3B-1947-4336-BD86-B86FA3F7FE4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D6E27B-858A-4A4D-B75B-54C0F5D2A677}" type="pres">
      <dgm:prSet presAssocID="{3845C3B8-0108-4526-9209-65378D06DE6E}" presName="sp" presStyleCnt="0"/>
      <dgm:spPr/>
    </dgm:pt>
    <dgm:pt modelId="{B4F79E99-0DB0-435F-82EC-62F08B43EC71}" type="pres">
      <dgm:prSet presAssocID="{33CDFB24-CF8B-43EB-825E-38E6AF7AB4D4}" presName="composite" presStyleCnt="0"/>
      <dgm:spPr/>
    </dgm:pt>
    <dgm:pt modelId="{33C30BC5-B752-45E1-8317-26A00AF6485E}" type="pres">
      <dgm:prSet presAssocID="{33CDFB24-CF8B-43EB-825E-38E6AF7AB4D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6D5FA4-A79B-4D26-B8A1-884CEA83932C}" type="pres">
      <dgm:prSet presAssocID="{33CDFB24-CF8B-43EB-825E-38E6AF7AB4D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D2E0F8-5F7E-4F48-ADC7-615105765467}" type="pres">
      <dgm:prSet presAssocID="{964BD611-2767-4925-B138-D483C9ED29BB}" presName="sp" presStyleCnt="0"/>
      <dgm:spPr/>
    </dgm:pt>
    <dgm:pt modelId="{EAD11A75-6C93-42FE-B18C-B4CB4D406D53}" type="pres">
      <dgm:prSet presAssocID="{5D5890EE-036F-4777-A62F-105BFA8C96B0}" presName="composite" presStyleCnt="0"/>
      <dgm:spPr/>
    </dgm:pt>
    <dgm:pt modelId="{1EEE5673-F7B6-4D21-828C-7ACB1B3FB510}" type="pres">
      <dgm:prSet presAssocID="{5D5890EE-036F-4777-A62F-105BFA8C96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7E98C07-063E-4A47-95BF-E1C8DE5D7B41}" type="pres">
      <dgm:prSet presAssocID="{5D5890EE-036F-4777-A62F-105BFA8C96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5026897-A3AF-4850-A06E-1637F258F509}" type="presOf" srcId="{33CDFB24-CF8B-43EB-825E-38E6AF7AB4D4}" destId="{33C30BC5-B752-45E1-8317-26A00AF6485E}" srcOrd="0" destOrd="0" presId="urn:microsoft.com/office/officeart/2005/8/layout/chevron2"/>
    <dgm:cxn modelId="{9BAEF7E1-B60B-47F3-985B-6D533E9CECEE}" srcId="{5D5890EE-036F-4777-A62F-105BFA8C96B0}" destId="{30BA3C2D-F0B8-4B05-A703-9B44AFCF8163}" srcOrd="0" destOrd="0" parTransId="{4DB7FC53-258E-4763-A182-536182828739}" sibTransId="{56A928EB-2FC7-4DE5-B8C6-5FDA22F6E7BA}"/>
    <dgm:cxn modelId="{E024439B-4A13-4CDE-A2B9-FF828FF83101}" srcId="{5D913CDD-2716-4F86-8134-7F7FDAD4673B}" destId="{437BBF3B-1947-4336-BD86-B86FA3F7FE4C}" srcOrd="0" destOrd="0" parTransId="{B0F2CC55-F5A8-4E6A-9C2F-00A9213772E8}" sibTransId="{3845C3B8-0108-4526-9209-65378D06DE6E}"/>
    <dgm:cxn modelId="{5C2DE8FD-5AD8-4F76-8FD7-A8CC23A32DA8}" type="presOf" srcId="{30BA3C2D-F0B8-4B05-A703-9B44AFCF8163}" destId="{17E98C07-063E-4A47-95BF-E1C8DE5D7B41}" srcOrd="0" destOrd="0" presId="urn:microsoft.com/office/officeart/2005/8/layout/chevron2"/>
    <dgm:cxn modelId="{41BBDDDD-E657-4ED9-BAA3-DFB70BF4CD1B}" type="presOf" srcId="{E492C6FC-91FC-4B7A-9099-11D33F0586F7}" destId="{DC28E733-88A8-4F92-938F-2F74529AF85D}" srcOrd="0" destOrd="0" presId="urn:microsoft.com/office/officeart/2005/8/layout/chevron2"/>
    <dgm:cxn modelId="{9E00DFA9-CD6E-44E2-875A-C7611C0A64EC}" type="presOf" srcId="{437BBF3B-1947-4336-BD86-B86FA3F7FE4C}" destId="{90C8EDD0-3229-4852-A9BF-6E0513C817AE}" srcOrd="0" destOrd="0" presId="urn:microsoft.com/office/officeart/2005/8/layout/chevron2"/>
    <dgm:cxn modelId="{7296451C-9D7C-4EE9-BB2B-9E501B6D72F4}" type="presOf" srcId="{86915805-9C4C-4F18-BF20-70CC95030A42}" destId="{B06D5FA4-A79B-4D26-B8A1-884CEA83932C}" srcOrd="0" destOrd="0" presId="urn:microsoft.com/office/officeart/2005/8/layout/chevron2"/>
    <dgm:cxn modelId="{2500EC09-044D-4BD9-8710-46C8A2934F91}" srcId="{5D5890EE-036F-4777-A62F-105BFA8C96B0}" destId="{32515758-A6D2-4CC3-B551-8E1BC948F28D}" srcOrd="1" destOrd="0" parTransId="{65D7568C-0AEC-48A7-8938-ACAAE6D0C01B}" sibTransId="{85E03DB6-92AD-45A7-9CF2-D5F9898FEAA3}"/>
    <dgm:cxn modelId="{FBF38D56-C030-4CF1-91A7-F000EE78B20B}" srcId="{437BBF3B-1947-4336-BD86-B86FA3F7FE4C}" destId="{E492C6FC-91FC-4B7A-9099-11D33F0586F7}" srcOrd="0" destOrd="0" parTransId="{3E492BA6-981C-4657-83AF-4B65C393DE72}" sibTransId="{B5B04821-24F9-4C51-9093-C477964D931F}"/>
    <dgm:cxn modelId="{8046936D-B3B2-4287-9376-2335C5281DB8}" srcId="{5D913CDD-2716-4F86-8134-7F7FDAD4673B}" destId="{33CDFB24-CF8B-43EB-825E-38E6AF7AB4D4}" srcOrd="1" destOrd="0" parTransId="{2F617BDE-3095-4B93-B150-A8F3B923A4DF}" sibTransId="{964BD611-2767-4925-B138-D483C9ED29BB}"/>
    <dgm:cxn modelId="{E4004B3B-1A3A-4EC2-AF50-993605408589}" srcId="{33CDFB24-CF8B-43EB-825E-38E6AF7AB4D4}" destId="{E4003EF5-6642-40EE-9084-744E88DD71F0}" srcOrd="1" destOrd="0" parTransId="{97D2EACE-13E6-456A-8FA7-69D021F6AE8B}" sibTransId="{81003B2C-40EA-46F8-BB4F-DCACF36901A9}"/>
    <dgm:cxn modelId="{0FA48F9D-D5EB-48E5-B11D-8A4FAF9B760A}" type="presOf" srcId="{18FD19AC-492A-4B67-947D-B84D3AFCCD53}" destId="{DC28E733-88A8-4F92-938F-2F74529AF85D}" srcOrd="0" destOrd="1" presId="urn:microsoft.com/office/officeart/2005/8/layout/chevron2"/>
    <dgm:cxn modelId="{C6A45502-1AB5-4E8B-ACC3-6BA51DB0B490}" srcId="{33CDFB24-CF8B-43EB-825E-38E6AF7AB4D4}" destId="{86915805-9C4C-4F18-BF20-70CC95030A42}" srcOrd="0" destOrd="0" parTransId="{EF66458C-2587-4D2F-A2C0-D36C73120C73}" sibTransId="{262BE947-6FA1-402B-90C6-86271D3F283C}"/>
    <dgm:cxn modelId="{334B2578-5A81-4953-B993-46EF40DFD6BC}" srcId="{437BBF3B-1947-4336-BD86-B86FA3F7FE4C}" destId="{18FD19AC-492A-4B67-947D-B84D3AFCCD53}" srcOrd="1" destOrd="0" parTransId="{82393AF4-025C-4184-9962-D0FFB78735B6}" sibTransId="{D69CE694-3A15-4640-9EAB-295D094946F7}"/>
    <dgm:cxn modelId="{2C3B528A-7467-4885-BCFD-B5218FF697A3}" type="presOf" srcId="{E4003EF5-6642-40EE-9084-744E88DD71F0}" destId="{B06D5FA4-A79B-4D26-B8A1-884CEA83932C}" srcOrd="0" destOrd="1" presId="urn:microsoft.com/office/officeart/2005/8/layout/chevron2"/>
    <dgm:cxn modelId="{7A81CCFD-B24B-4F8C-96D2-BAD7F3F4097D}" srcId="{5D913CDD-2716-4F86-8134-7F7FDAD4673B}" destId="{5D5890EE-036F-4777-A62F-105BFA8C96B0}" srcOrd="2" destOrd="0" parTransId="{AB43CE70-6E18-4BD7-99F9-477BBD40E86B}" sibTransId="{A789A5FC-9DAE-4909-871A-4B455F1895E6}"/>
    <dgm:cxn modelId="{DF136C9B-6F54-4B9C-ADE5-D9BF32EB7866}" type="presOf" srcId="{5D5890EE-036F-4777-A62F-105BFA8C96B0}" destId="{1EEE5673-F7B6-4D21-828C-7ACB1B3FB510}" srcOrd="0" destOrd="0" presId="urn:microsoft.com/office/officeart/2005/8/layout/chevron2"/>
    <dgm:cxn modelId="{49339E03-C5C0-4FCE-B033-4BBDD111F626}" type="presOf" srcId="{32515758-A6D2-4CC3-B551-8E1BC948F28D}" destId="{17E98C07-063E-4A47-95BF-E1C8DE5D7B41}" srcOrd="0" destOrd="1" presId="urn:microsoft.com/office/officeart/2005/8/layout/chevron2"/>
    <dgm:cxn modelId="{9B977D43-9BC9-4E66-ABF8-CAE877C33356}" type="presOf" srcId="{5D913CDD-2716-4F86-8134-7F7FDAD4673B}" destId="{945D0808-4055-4DB3-9256-F892BBA5A108}" srcOrd="0" destOrd="0" presId="urn:microsoft.com/office/officeart/2005/8/layout/chevron2"/>
    <dgm:cxn modelId="{D757B0CF-FF2B-4C97-BBF7-F513BE69C739}" type="presParOf" srcId="{945D0808-4055-4DB3-9256-F892BBA5A108}" destId="{DC9D4224-B1F7-4FCA-809B-A5369C923C06}" srcOrd="0" destOrd="0" presId="urn:microsoft.com/office/officeart/2005/8/layout/chevron2"/>
    <dgm:cxn modelId="{E9E6C624-9A58-4A36-9CEF-CE24CE14609B}" type="presParOf" srcId="{DC9D4224-B1F7-4FCA-809B-A5369C923C06}" destId="{90C8EDD0-3229-4852-A9BF-6E0513C817AE}" srcOrd="0" destOrd="0" presId="urn:microsoft.com/office/officeart/2005/8/layout/chevron2"/>
    <dgm:cxn modelId="{E34DDC61-40B0-47E9-A8D3-38A22845C835}" type="presParOf" srcId="{DC9D4224-B1F7-4FCA-809B-A5369C923C06}" destId="{DC28E733-88A8-4F92-938F-2F74529AF85D}" srcOrd="1" destOrd="0" presId="urn:microsoft.com/office/officeart/2005/8/layout/chevron2"/>
    <dgm:cxn modelId="{39646FC2-3FB1-44F1-9D3F-67361933BF79}" type="presParOf" srcId="{945D0808-4055-4DB3-9256-F892BBA5A108}" destId="{53D6E27B-858A-4A4D-B75B-54C0F5D2A677}" srcOrd="1" destOrd="0" presId="urn:microsoft.com/office/officeart/2005/8/layout/chevron2"/>
    <dgm:cxn modelId="{3F808A8B-18A8-4407-ADB9-EF56542A793C}" type="presParOf" srcId="{945D0808-4055-4DB3-9256-F892BBA5A108}" destId="{B4F79E99-0DB0-435F-82EC-62F08B43EC71}" srcOrd="2" destOrd="0" presId="urn:microsoft.com/office/officeart/2005/8/layout/chevron2"/>
    <dgm:cxn modelId="{23F55D62-ED31-4AEA-8F6F-E9CD549AFCC2}" type="presParOf" srcId="{B4F79E99-0DB0-435F-82EC-62F08B43EC71}" destId="{33C30BC5-B752-45E1-8317-26A00AF6485E}" srcOrd="0" destOrd="0" presId="urn:microsoft.com/office/officeart/2005/8/layout/chevron2"/>
    <dgm:cxn modelId="{136D524A-D47E-46B7-9177-9C3A19B01198}" type="presParOf" srcId="{B4F79E99-0DB0-435F-82EC-62F08B43EC71}" destId="{B06D5FA4-A79B-4D26-B8A1-884CEA83932C}" srcOrd="1" destOrd="0" presId="urn:microsoft.com/office/officeart/2005/8/layout/chevron2"/>
    <dgm:cxn modelId="{4CD51311-F929-4E82-BD74-01A17560D948}" type="presParOf" srcId="{945D0808-4055-4DB3-9256-F892BBA5A108}" destId="{26D2E0F8-5F7E-4F48-ADC7-615105765467}" srcOrd="3" destOrd="0" presId="urn:microsoft.com/office/officeart/2005/8/layout/chevron2"/>
    <dgm:cxn modelId="{6851D020-13E0-4252-8C87-BCE1C7E78996}" type="presParOf" srcId="{945D0808-4055-4DB3-9256-F892BBA5A108}" destId="{EAD11A75-6C93-42FE-B18C-B4CB4D406D53}" srcOrd="4" destOrd="0" presId="urn:microsoft.com/office/officeart/2005/8/layout/chevron2"/>
    <dgm:cxn modelId="{F06539CD-8D36-4009-A75E-20A93FAC11C4}" type="presParOf" srcId="{EAD11A75-6C93-42FE-B18C-B4CB4D406D53}" destId="{1EEE5673-F7B6-4D21-828C-7ACB1B3FB510}" srcOrd="0" destOrd="0" presId="urn:microsoft.com/office/officeart/2005/8/layout/chevron2"/>
    <dgm:cxn modelId="{097FD7E0-3A1A-4AAF-B7EA-41F6D0FE3B9A}" type="presParOf" srcId="{EAD11A75-6C93-42FE-B18C-B4CB4D406D53}" destId="{17E98C07-063E-4A47-95BF-E1C8DE5D7B4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FF9658-C551-4652-87AE-EEFE578638AD}" type="doc">
      <dgm:prSet loTypeId="urn:microsoft.com/office/officeart/2005/8/layout/vList5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fr-FR"/>
        </a:p>
      </dgm:t>
    </dgm:pt>
    <dgm:pt modelId="{4958F8BD-1DB3-4C33-9827-8BC7129B8018}">
      <dgm:prSet phldrT="[Texte]"/>
      <dgm:spPr/>
      <dgm:t>
        <a:bodyPr/>
        <a:lstStyle/>
        <a:p>
          <a:r>
            <a:rPr lang="fr-FR" dirty="0" smtClean="0"/>
            <a:t>statut</a:t>
          </a:r>
          <a:endParaRPr lang="fr-FR" dirty="0"/>
        </a:p>
      </dgm:t>
    </dgm:pt>
    <dgm:pt modelId="{5FDDA98A-7C92-4229-86E6-4E34EAE96E44}" type="parTrans" cxnId="{F4670D70-9223-402E-B42E-A936E0EBF600}">
      <dgm:prSet/>
      <dgm:spPr/>
      <dgm:t>
        <a:bodyPr/>
        <a:lstStyle/>
        <a:p>
          <a:endParaRPr lang="fr-FR"/>
        </a:p>
      </dgm:t>
    </dgm:pt>
    <dgm:pt modelId="{6A146E5A-323C-44E3-8FB8-DEF66765F3B4}" type="sibTrans" cxnId="{F4670D70-9223-402E-B42E-A936E0EBF600}">
      <dgm:prSet/>
      <dgm:spPr/>
      <dgm:t>
        <a:bodyPr/>
        <a:lstStyle/>
        <a:p>
          <a:endParaRPr lang="fr-FR"/>
        </a:p>
      </dgm:t>
    </dgm:pt>
    <dgm:pt modelId="{9698963D-F9CD-4730-B651-E60A8B550FA2}">
      <dgm:prSet phldrT="[Texte]"/>
      <dgm:spPr/>
      <dgm:t>
        <a:bodyPr/>
        <a:lstStyle/>
        <a:p>
          <a:r>
            <a:rPr lang="fr-FR" dirty="0" smtClean="0"/>
            <a:t>Locations verbales</a:t>
          </a:r>
          <a:endParaRPr lang="fr-FR" dirty="0"/>
        </a:p>
      </dgm:t>
    </dgm:pt>
    <dgm:pt modelId="{2DA60AE5-785D-4099-9B5A-60C613705357}" type="parTrans" cxnId="{DE531C61-6DE9-40FB-B42F-A9DA34CFDDCA}">
      <dgm:prSet/>
      <dgm:spPr/>
      <dgm:t>
        <a:bodyPr/>
        <a:lstStyle/>
        <a:p>
          <a:endParaRPr lang="fr-FR"/>
        </a:p>
      </dgm:t>
    </dgm:pt>
    <dgm:pt modelId="{C2AD36F3-1AD6-4B92-A4FE-88EE89EC3BC1}" type="sibTrans" cxnId="{DE531C61-6DE9-40FB-B42F-A9DA34CFDDCA}">
      <dgm:prSet/>
      <dgm:spPr/>
      <dgm:t>
        <a:bodyPr/>
        <a:lstStyle/>
        <a:p>
          <a:endParaRPr lang="fr-FR"/>
        </a:p>
      </dgm:t>
    </dgm:pt>
    <dgm:pt modelId="{F891333F-D774-4755-A669-5E9184EA7819}">
      <dgm:prSet phldrT="[Texte]"/>
      <dgm:spPr/>
      <dgm:t>
        <a:bodyPr/>
        <a:lstStyle/>
        <a:p>
          <a:r>
            <a:rPr lang="fr-FR" dirty="0" smtClean="0"/>
            <a:t>proximité</a:t>
          </a:r>
          <a:endParaRPr lang="fr-FR" dirty="0"/>
        </a:p>
      </dgm:t>
    </dgm:pt>
    <dgm:pt modelId="{426FBAA1-AE04-4872-B043-8D100EECDB39}" type="parTrans" cxnId="{0F713E73-6D49-453C-9FFE-A06D4DADF35D}">
      <dgm:prSet/>
      <dgm:spPr/>
      <dgm:t>
        <a:bodyPr/>
        <a:lstStyle/>
        <a:p>
          <a:endParaRPr lang="fr-FR"/>
        </a:p>
      </dgm:t>
    </dgm:pt>
    <dgm:pt modelId="{95A6EAF1-AFFA-4FB5-8F69-26636EE9EBEA}" type="sibTrans" cxnId="{0F713E73-6D49-453C-9FFE-A06D4DADF35D}">
      <dgm:prSet/>
      <dgm:spPr/>
      <dgm:t>
        <a:bodyPr/>
        <a:lstStyle/>
        <a:p>
          <a:endParaRPr lang="fr-FR"/>
        </a:p>
      </dgm:t>
    </dgm:pt>
    <dgm:pt modelId="{5A156C4E-9E23-4A17-9665-EB6F4ABE2337}">
      <dgm:prSet phldrT="[Texte]"/>
      <dgm:spPr/>
      <dgm:t>
        <a:bodyPr/>
        <a:lstStyle/>
        <a:p>
          <a:r>
            <a:rPr lang="fr-FR" dirty="0" smtClean="0"/>
            <a:t>Parcours proches</a:t>
          </a:r>
          <a:endParaRPr lang="fr-FR" dirty="0"/>
        </a:p>
      </dgm:t>
    </dgm:pt>
    <dgm:pt modelId="{A2048E34-D060-4399-BF01-465F28E78790}" type="parTrans" cxnId="{5B0EAE5A-729C-4BF5-B35F-BA5655A3DBB9}">
      <dgm:prSet/>
      <dgm:spPr/>
      <dgm:t>
        <a:bodyPr/>
        <a:lstStyle/>
        <a:p>
          <a:endParaRPr lang="fr-FR"/>
        </a:p>
      </dgm:t>
    </dgm:pt>
    <dgm:pt modelId="{C746DA2B-D4C4-4755-85BF-817A8E039B1B}" type="sibTrans" cxnId="{5B0EAE5A-729C-4BF5-B35F-BA5655A3DBB9}">
      <dgm:prSet/>
      <dgm:spPr/>
      <dgm:t>
        <a:bodyPr/>
        <a:lstStyle/>
        <a:p>
          <a:endParaRPr lang="fr-FR"/>
        </a:p>
      </dgm:t>
    </dgm:pt>
    <dgm:pt modelId="{02C643AF-BF20-4EA5-B283-0A771E722E80}">
      <dgm:prSet phldrT="[Texte]"/>
      <dgm:spPr/>
      <dgm:t>
        <a:bodyPr/>
        <a:lstStyle/>
        <a:p>
          <a:r>
            <a:rPr lang="fr-FR" dirty="0" smtClean="0"/>
            <a:t>Transhumance</a:t>
          </a:r>
          <a:endParaRPr lang="fr-FR" dirty="0"/>
        </a:p>
      </dgm:t>
    </dgm:pt>
    <dgm:pt modelId="{AE3D33F6-E312-45B6-8FC4-41B633068FE7}" type="parTrans" cxnId="{BE3A9C9F-344E-46F5-97F5-BD4D566AEC30}">
      <dgm:prSet/>
      <dgm:spPr/>
      <dgm:t>
        <a:bodyPr/>
        <a:lstStyle/>
        <a:p>
          <a:endParaRPr lang="fr-FR"/>
        </a:p>
      </dgm:t>
    </dgm:pt>
    <dgm:pt modelId="{30BD010C-E50E-4B70-B4F4-B54A135A8D27}" type="sibTrans" cxnId="{BE3A9C9F-344E-46F5-97F5-BD4D566AEC30}">
      <dgm:prSet/>
      <dgm:spPr/>
      <dgm:t>
        <a:bodyPr/>
        <a:lstStyle/>
        <a:p>
          <a:endParaRPr lang="fr-FR"/>
        </a:p>
      </dgm:t>
    </dgm:pt>
    <dgm:pt modelId="{6EAB2E49-0EB6-4708-83CC-46E0882D090A}">
      <dgm:prSet phldrT="[Texte]"/>
      <dgm:spPr/>
      <dgm:t>
        <a:bodyPr/>
        <a:lstStyle/>
        <a:p>
          <a:r>
            <a:rPr lang="fr-FR" dirty="0" smtClean="0"/>
            <a:t>Fermage</a:t>
          </a:r>
          <a:endParaRPr lang="fr-FR" dirty="0"/>
        </a:p>
      </dgm:t>
    </dgm:pt>
    <dgm:pt modelId="{3DA5EE53-37C5-46FA-8368-67C52EFAA11E}" type="parTrans" cxnId="{225394B0-B10F-43C9-98E6-64810B0D201E}">
      <dgm:prSet/>
      <dgm:spPr/>
      <dgm:t>
        <a:bodyPr/>
        <a:lstStyle/>
        <a:p>
          <a:endParaRPr lang="fr-FR"/>
        </a:p>
      </dgm:t>
    </dgm:pt>
    <dgm:pt modelId="{8935AC87-0BD4-47DB-9CFF-512D4B390C90}" type="sibTrans" cxnId="{225394B0-B10F-43C9-98E6-64810B0D201E}">
      <dgm:prSet/>
      <dgm:spPr/>
      <dgm:t>
        <a:bodyPr/>
        <a:lstStyle/>
        <a:p>
          <a:endParaRPr lang="fr-FR"/>
        </a:p>
      </dgm:t>
    </dgm:pt>
    <dgm:pt modelId="{F3E05E0C-911B-4211-BB80-94981A25D8BE}">
      <dgm:prSet phldrT="[Texte]"/>
      <dgm:spPr/>
      <dgm:t>
        <a:bodyPr/>
        <a:lstStyle/>
        <a:p>
          <a:r>
            <a:rPr lang="fr-FR" dirty="0" smtClean="0"/>
            <a:t>Conventions de pâturage</a:t>
          </a:r>
          <a:endParaRPr lang="fr-FR" dirty="0"/>
        </a:p>
      </dgm:t>
    </dgm:pt>
    <dgm:pt modelId="{06A42504-0134-49CB-AE18-0B135E3FF054}" type="parTrans" cxnId="{DCF2F87F-5C4D-4A83-A38C-AE6FFD745285}">
      <dgm:prSet/>
      <dgm:spPr/>
      <dgm:t>
        <a:bodyPr/>
        <a:lstStyle/>
        <a:p>
          <a:endParaRPr lang="fr-FR"/>
        </a:p>
      </dgm:t>
    </dgm:pt>
    <dgm:pt modelId="{D514EBAD-E899-47CC-AFAB-CA5674964AC2}" type="sibTrans" cxnId="{DCF2F87F-5C4D-4A83-A38C-AE6FFD745285}">
      <dgm:prSet/>
      <dgm:spPr/>
      <dgm:t>
        <a:bodyPr/>
        <a:lstStyle/>
        <a:p>
          <a:endParaRPr lang="fr-FR"/>
        </a:p>
      </dgm:t>
    </dgm:pt>
    <dgm:pt modelId="{2210C178-426B-440E-B43B-4A6A58F5507D}" type="pres">
      <dgm:prSet presAssocID="{35FF9658-C551-4652-87AE-EEFE578638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ECDA139-A961-4140-9A5F-4E0965AA0CAD}" type="pres">
      <dgm:prSet presAssocID="{4958F8BD-1DB3-4C33-9827-8BC7129B8018}" presName="linNode" presStyleCnt="0"/>
      <dgm:spPr/>
    </dgm:pt>
    <dgm:pt modelId="{33FB90B7-850B-40AA-975B-A8E368E46DCF}" type="pres">
      <dgm:prSet presAssocID="{4958F8BD-1DB3-4C33-9827-8BC7129B8018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7B0A0C-4644-41FF-A385-A39ECB85D605}" type="pres">
      <dgm:prSet presAssocID="{4958F8BD-1DB3-4C33-9827-8BC7129B8018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A596C9-EF12-42AF-90B2-BDD909162CD8}" type="pres">
      <dgm:prSet presAssocID="{6A146E5A-323C-44E3-8FB8-DEF66765F3B4}" presName="sp" presStyleCnt="0"/>
      <dgm:spPr/>
    </dgm:pt>
    <dgm:pt modelId="{F4A7941E-C614-4C9A-BF25-B6004AD092D3}" type="pres">
      <dgm:prSet presAssocID="{F891333F-D774-4755-A669-5E9184EA7819}" presName="linNode" presStyleCnt="0"/>
      <dgm:spPr/>
    </dgm:pt>
    <dgm:pt modelId="{85E737C2-3AE4-4245-BA21-E4812CF74A50}" type="pres">
      <dgm:prSet presAssocID="{F891333F-D774-4755-A669-5E9184EA7819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5D1E8D1-D8D6-4D02-8143-50A088A7266E}" type="pres">
      <dgm:prSet presAssocID="{F891333F-D774-4755-A669-5E9184EA7819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CF2F87F-5C4D-4A83-A38C-AE6FFD745285}" srcId="{4958F8BD-1DB3-4C33-9827-8BC7129B8018}" destId="{F3E05E0C-911B-4211-BB80-94981A25D8BE}" srcOrd="2" destOrd="0" parTransId="{06A42504-0134-49CB-AE18-0B135E3FF054}" sibTransId="{D514EBAD-E899-47CC-AFAB-CA5674964AC2}"/>
    <dgm:cxn modelId="{A3E3FA55-66B7-47D9-B953-32D9B261F2C8}" type="presOf" srcId="{4958F8BD-1DB3-4C33-9827-8BC7129B8018}" destId="{33FB90B7-850B-40AA-975B-A8E368E46DCF}" srcOrd="0" destOrd="0" presId="urn:microsoft.com/office/officeart/2005/8/layout/vList5"/>
    <dgm:cxn modelId="{F4670D70-9223-402E-B42E-A936E0EBF600}" srcId="{35FF9658-C551-4652-87AE-EEFE578638AD}" destId="{4958F8BD-1DB3-4C33-9827-8BC7129B8018}" srcOrd="0" destOrd="0" parTransId="{5FDDA98A-7C92-4229-86E6-4E34EAE96E44}" sibTransId="{6A146E5A-323C-44E3-8FB8-DEF66765F3B4}"/>
    <dgm:cxn modelId="{DE531C61-6DE9-40FB-B42F-A9DA34CFDDCA}" srcId="{4958F8BD-1DB3-4C33-9827-8BC7129B8018}" destId="{9698963D-F9CD-4730-B651-E60A8B550FA2}" srcOrd="0" destOrd="0" parTransId="{2DA60AE5-785D-4099-9B5A-60C613705357}" sibTransId="{C2AD36F3-1AD6-4B92-A4FE-88EE89EC3BC1}"/>
    <dgm:cxn modelId="{5B0EAE5A-729C-4BF5-B35F-BA5655A3DBB9}" srcId="{F891333F-D774-4755-A669-5E9184EA7819}" destId="{5A156C4E-9E23-4A17-9665-EB6F4ABE2337}" srcOrd="0" destOrd="0" parTransId="{A2048E34-D060-4399-BF01-465F28E78790}" sibTransId="{C746DA2B-D4C4-4755-85BF-817A8E039B1B}"/>
    <dgm:cxn modelId="{83805D5D-1789-4214-A895-8BB8B4F8DA68}" type="presOf" srcId="{6EAB2E49-0EB6-4708-83CC-46E0882D090A}" destId="{577B0A0C-4644-41FF-A385-A39ECB85D605}" srcOrd="0" destOrd="1" presId="urn:microsoft.com/office/officeart/2005/8/layout/vList5"/>
    <dgm:cxn modelId="{BE3A9C9F-344E-46F5-97F5-BD4D566AEC30}" srcId="{F891333F-D774-4755-A669-5E9184EA7819}" destId="{02C643AF-BF20-4EA5-B283-0A771E722E80}" srcOrd="1" destOrd="0" parTransId="{AE3D33F6-E312-45B6-8FC4-41B633068FE7}" sibTransId="{30BD010C-E50E-4B70-B4F4-B54A135A8D27}"/>
    <dgm:cxn modelId="{0F713E73-6D49-453C-9FFE-A06D4DADF35D}" srcId="{35FF9658-C551-4652-87AE-EEFE578638AD}" destId="{F891333F-D774-4755-A669-5E9184EA7819}" srcOrd="1" destOrd="0" parTransId="{426FBAA1-AE04-4872-B043-8D100EECDB39}" sibTransId="{95A6EAF1-AFFA-4FB5-8F69-26636EE9EBEA}"/>
    <dgm:cxn modelId="{686DCF3D-25D5-4AD2-B791-A2F0849C4371}" type="presOf" srcId="{35FF9658-C551-4652-87AE-EEFE578638AD}" destId="{2210C178-426B-440E-B43B-4A6A58F5507D}" srcOrd="0" destOrd="0" presId="urn:microsoft.com/office/officeart/2005/8/layout/vList5"/>
    <dgm:cxn modelId="{225394B0-B10F-43C9-98E6-64810B0D201E}" srcId="{4958F8BD-1DB3-4C33-9827-8BC7129B8018}" destId="{6EAB2E49-0EB6-4708-83CC-46E0882D090A}" srcOrd="1" destOrd="0" parTransId="{3DA5EE53-37C5-46FA-8368-67C52EFAA11E}" sibTransId="{8935AC87-0BD4-47DB-9CFF-512D4B390C90}"/>
    <dgm:cxn modelId="{9D33ECB0-BACE-4A19-9A85-BE0F2759E14F}" type="presOf" srcId="{9698963D-F9CD-4730-B651-E60A8B550FA2}" destId="{577B0A0C-4644-41FF-A385-A39ECB85D605}" srcOrd="0" destOrd="0" presId="urn:microsoft.com/office/officeart/2005/8/layout/vList5"/>
    <dgm:cxn modelId="{842D654A-F9EA-4D0A-BC4E-92AD263ABFA8}" type="presOf" srcId="{F891333F-D774-4755-A669-5E9184EA7819}" destId="{85E737C2-3AE4-4245-BA21-E4812CF74A50}" srcOrd="0" destOrd="0" presId="urn:microsoft.com/office/officeart/2005/8/layout/vList5"/>
    <dgm:cxn modelId="{EFF5AB38-8C9F-42C9-BF2B-0DDEF2588A74}" type="presOf" srcId="{F3E05E0C-911B-4211-BB80-94981A25D8BE}" destId="{577B0A0C-4644-41FF-A385-A39ECB85D605}" srcOrd="0" destOrd="2" presId="urn:microsoft.com/office/officeart/2005/8/layout/vList5"/>
    <dgm:cxn modelId="{54B996E2-DC2B-4339-BDE3-EEE70F8CFD86}" type="presOf" srcId="{5A156C4E-9E23-4A17-9665-EB6F4ABE2337}" destId="{85D1E8D1-D8D6-4D02-8143-50A088A7266E}" srcOrd="0" destOrd="0" presId="urn:microsoft.com/office/officeart/2005/8/layout/vList5"/>
    <dgm:cxn modelId="{5FDC81AF-1219-42FB-8D8D-E48DEAF999EB}" type="presOf" srcId="{02C643AF-BF20-4EA5-B283-0A771E722E80}" destId="{85D1E8D1-D8D6-4D02-8143-50A088A7266E}" srcOrd="0" destOrd="1" presId="urn:microsoft.com/office/officeart/2005/8/layout/vList5"/>
    <dgm:cxn modelId="{B532B880-ED46-409E-A2F4-4879578FCE3C}" type="presParOf" srcId="{2210C178-426B-440E-B43B-4A6A58F5507D}" destId="{4ECDA139-A961-4140-9A5F-4E0965AA0CAD}" srcOrd="0" destOrd="0" presId="urn:microsoft.com/office/officeart/2005/8/layout/vList5"/>
    <dgm:cxn modelId="{4BDCB7E9-3C1C-41D4-9961-EEF822825914}" type="presParOf" srcId="{4ECDA139-A961-4140-9A5F-4E0965AA0CAD}" destId="{33FB90B7-850B-40AA-975B-A8E368E46DCF}" srcOrd="0" destOrd="0" presId="urn:microsoft.com/office/officeart/2005/8/layout/vList5"/>
    <dgm:cxn modelId="{9071A93B-DA42-4347-9A2C-CA6E71CDB0C9}" type="presParOf" srcId="{4ECDA139-A961-4140-9A5F-4E0965AA0CAD}" destId="{577B0A0C-4644-41FF-A385-A39ECB85D605}" srcOrd="1" destOrd="0" presId="urn:microsoft.com/office/officeart/2005/8/layout/vList5"/>
    <dgm:cxn modelId="{3928C15A-BEC0-4520-B173-5806167A77EF}" type="presParOf" srcId="{2210C178-426B-440E-B43B-4A6A58F5507D}" destId="{70A596C9-EF12-42AF-90B2-BDD909162CD8}" srcOrd="1" destOrd="0" presId="urn:microsoft.com/office/officeart/2005/8/layout/vList5"/>
    <dgm:cxn modelId="{4A9D7E75-E671-4577-97C6-4444B74BBB3F}" type="presParOf" srcId="{2210C178-426B-440E-B43B-4A6A58F5507D}" destId="{F4A7941E-C614-4C9A-BF25-B6004AD092D3}" srcOrd="2" destOrd="0" presId="urn:microsoft.com/office/officeart/2005/8/layout/vList5"/>
    <dgm:cxn modelId="{A606AE4F-8F7F-4196-9F59-DC39D7FC292B}" type="presParOf" srcId="{F4A7941E-C614-4C9A-BF25-B6004AD092D3}" destId="{85E737C2-3AE4-4245-BA21-E4812CF74A50}" srcOrd="0" destOrd="0" presId="urn:microsoft.com/office/officeart/2005/8/layout/vList5"/>
    <dgm:cxn modelId="{7F4A3094-F09A-44E1-BFAE-FCE0F00615B6}" type="presParOf" srcId="{F4A7941E-C614-4C9A-BF25-B6004AD092D3}" destId="{85D1E8D1-D8D6-4D02-8143-50A088A7266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EE0FBE-88E8-47DB-A1A5-2564745B0A47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5FBB09AE-E7D5-431E-8B5F-EEED7EBC94C2}">
      <dgm:prSet phldrT="[Texte]" custT="1"/>
      <dgm:spPr>
        <a:xfrm>
          <a:off x="0" y="0"/>
          <a:ext cx="4594860" cy="442150"/>
        </a:xfr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24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Chargement limité ou surfaces de parcours excédentaires</a:t>
          </a:r>
          <a:endParaRPr lang="fr-FR" sz="2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4BC42B2A-3CE3-4271-9EF1-C22A1EBFE04B}" type="parTrans" cxnId="{DC144612-96F7-40F8-9CC1-8DE68FA8C869}">
      <dgm:prSet/>
      <dgm:spPr/>
      <dgm:t>
        <a:bodyPr/>
        <a:lstStyle/>
        <a:p>
          <a:endParaRPr lang="fr-FR"/>
        </a:p>
      </dgm:t>
    </dgm:pt>
    <dgm:pt modelId="{A2A7C40D-D497-41D9-8624-8F9784DCE5A6}" type="sibTrans" cxnId="{DC144612-96F7-40F8-9CC1-8DE68FA8C869}">
      <dgm:prSet/>
      <dgm:spPr>
        <a:xfrm>
          <a:off x="4307462" y="338647"/>
          <a:ext cx="287397" cy="287397"/>
        </a:xfrm>
        <a:solidFill>
          <a:srgbClr val="4472C4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F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D9AF428-9ADC-4396-A8F3-6BF888E547CE}">
      <dgm:prSet phldrT="[Texte]" custT="1"/>
      <dgm:spPr>
        <a:xfrm>
          <a:off x="763895" y="1045083"/>
          <a:ext cx="4594860" cy="442150"/>
        </a:xfrm>
        <a:solidFill>
          <a:srgbClr val="4472C4">
            <a:hueOff val="-4902230"/>
            <a:satOff val="-6819"/>
            <a:lumOff val="-261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24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Stocks de report, voire sur pied (pâturage tournant)</a:t>
          </a:r>
          <a:endParaRPr lang="fr-FR" sz="2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C040AE7-79E2-42D0-BA24-0B96A71CF3EF}" type="parTrans" cxnId="{1D5BB377-F4E8-4A02-ADA1-FFE855076BEC}">
      <dgm:prSet/>
      <dgm:spPr/>
      <dgm:t>
        <a:bodyPr/>
        <a:lstStyle/>
        <a:p>
          <a:endParaRPr lang="fr-FR"/>
        </a:p>
      </dgm:t>
    </dgm:pt>
    <dgm:pt modelId="{E1CC3536-5C30-4357-8BE7-795C8C028B5B}" type="sibTrans" cxnId="{1D5BB377-F4E8-4A02-ADA1-FFE855076BEC}">
      <dgm:prSet/>
      <dgm:spPr>
        <a:xfrm>
          <a:off x="5071357" y="1383730"/>
          <a:ext cx="287397" cy="287397"/>
        </a:xfrm>
        <a:solidFill>
          <a:srgbClr val="4472C4">
            <a:tint val="40000"/>
            <a:alpha val="90000"/>
            <a:hueOff val="-7391755"/>
            <a:satOff val="-12816"/>
            <a:lumOff val="-1289"/>
            <a:alphaOff val="0"/>
          </a:srgbClr>
        </a:solidFill>
        <a:ln w="12700" cap="flat" cmpd="sng" algn="ctr">
          <a:solidFill>
            <a:srgbClr val="4472C4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F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5C68C9E-D150-4013-A24E-D436364B820C}">
      <dgm:prSet phldrT="[Texte]" custT="1"/>
      <dgm:spPr>
        <a:xfrm>
          <a:off x="1148715" y="1567624"/>
          <a:ext cx="4594860" cy="442150"/>
        </a:xfr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24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Ajustements : fauche/pâture, refus/repousses, complémentation et poids des agneaux, etc.</a:t>
          </a:r>
          <a:endParaRPr lang="fr-FR" sz="2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CD691E1A-66D5-40D1-95FD-FB8AA3028FA3}" type="parTrans" cxnId="{B56AF0B4-9A8E-4A47-8CB8-D6BE21B3E263}">
      <dgm:prSet/>
      <dgm:spPr/>
      <dgm:t>
        <a:bodyPr/>
        <a:lstStyle/>
        <a:p>
          <a:endParaRPr lang="fr-FR"/>
        </a:p>
      </dgm:t>
    </dgm:pt>
    <dgm:pt modelId="{09D773DE-E593-4AD1-9422-2433EE61DF6E}" type="sibTrans" cxnId="{B56AF0B4-9A8E-4A47-8CB8-D6BE21B3E263}">
      <dgm:prSet/>
      <dgm:spPr/>
      <dgm:t>
        <a:bodyPr/>
        <a:lstStyle/>
        <a:p>
          <a:endParaRPr lang="fr-FR"/>
        </a:p>
      </dgm:t>
    </dgm:pt>
    <dgm:pt modelId="{5FA2F969-A7E1-4817-A60F-B63930602649}">
      <dgm:prSet phldrT="[Texte]" custT="1"/>
      <dgm:spPr>
        <a:xfrm>
          <a:off x="384819" y="522541"/>
          <a:ext cx="4594860" cy="442150"/>
        </a:xfr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24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Diversification des ressources fourragères… si le potentiel est là (OV-BV notamment)</a:t>
          </a:r>
          <a:endParaRPr lang="fr-FR" sz="24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05DD6F86-ED2A-46A3-846E-3A1781FE0A7E}" type="parTrans" cxnId="{0F090E6E-2B1B-40BF-9DA3-703BE49F9068}">
      <dgm:prSet/>
      <dgm:spPr/>
      <dgm:t>
        <a:bodyPr/>
        <a:lstStyle/>
        <a:p>
          <a:endParaRPr lang="fr-FR"/>
        </a:p>
      </dgm:t>
    </dgm:pt>
    <dgm:pt modelId="{AB8D2FE6-33C4-4936-B3F4-923728D69315}" type="sibTrans" cxnId="{0F090E6E-2B1B-40BF-9DA3-703BE49F9068}">
      <dgm:prSet/>
      <dgm:spPr>
        <a:xfrm>
          <a:off x="4692281" y="861188"/>
          <a:ext cx="287397" cy="287397"/>
        </a:xfrm>
        <a:solidFill>
          <a:srgbClr val="4472C4">
            <a:tint val="40000"/>
            <a:alpha val="90000"/>
            <a:hueOff val="-3695877"/>
            <a:satOff val="-6408"/>
            <a:lumOff val="-644"/>
            <a:alphaOff val="0"/>
          </a:srgbClr>
        </a:solidFill>
        <a:ln w="12700" cap="flat" cmpd="sng" algn="ctr">
          <a:solidFill>
            <a:srgbClr val="4472C4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fr-F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4E601F5A-21FA-4667-B6D3-5618F1A71AE7}" type="pres">
      <dgm:prSet presAssocID="{8EEE0FBE-88E8-47DB-A1A5-2564745B0A4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6D1C865-47C0-4AED-94D3-5D967D32B6E4}" type="pres">
      <dgm:prSet presAssocID="{8EEE0FBE-88E8-47DB-A1A5-2564745B0A47}" presName="dummyMaxCanvas" presStyleCnt="0">
        <dgm:presLayoutVars/>
      </dgm:prSet>
      <dgm:spPr/>
    </dgm:pt>
    <dgm:pt modelId="{406B889C-1E88-42E2-8912-0673E8612201}" type="pres">
      <dgm:prSet presAssocID="{8EEE0FBE-88E8-47DB-A1A5-2564745B0A47}" presName="FourNodes_1" presStyleLbl="node1" presStyleIdx="0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618C9ABB-FC7E-40BF-8238-80FF495B2271}" type="pres">
      <dgm:prSet presAssocID="{8EEE0FBE-88E8-47DB-A1A5-2564745B0A47}" presName="FourNodes_2" presStyleLbl="node1" presStyleIdx="1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C0BDF0C7-A445-40B6-B9F1-B180BCDC348B}" type="pres">
      <dgm:prSet presAssocID="{8EEE0FBE-88E8-47DB-A1A5-2564745B0A47}" presName="FourNodes_3" presStyleLbl="node1" presStyleIdx="2" presStyleCnt="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D19D8CD7-8461-4F00-AA51-45DC33E5A404}" type="pres">
      <dgm:prSet presAssocID="{8EEE0FBE-88E8-47DB-A1A5-2564745B0A47}" presName="FourNodes_4" presStyleLbl="node1" presStyleIdx="3" presStyleCnt="4" custLinFactNeighborX="0" custLinFactNeighborY="68909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fr-FR"/>
        </a:p>
      </dgm:t>
    </dgm:pt>
    <dgm:pt modelId="{F1931BEE-6890-4DC3-AE53-8F24B183B9CD}" type="pres">
      <dgm:prSet presAssocID="{8EEE0FBE-88E8-47DB-A1A5-2564745B0A47}" presName="FourConn_1-2" presStyleLbl="fgAccFollowNode1" presStyleIdx="0" presStyleCnt="3">
        <dgm:presLayoutVars>
          <dgm:bulletEnabled val="1"/>
        </dgm:presLayoutVars>
      </dgm:prSet>
      <dgm:spPr>
        <a:prstGeom prst="downArrow">
          <a:avLst>
            <a:gd name="adj1" fmla="val 55000"/>
            <a:gd name="adj2" fmla="val 45000"/>
          </a:avLst>
        </a:prstGeom>
      </dgm:spPr>
      <dgm:t>
        <a:bodyPr/>
        <a:lstStyle/>
        <a:p>
          <a:endParaRPr lang="fr-FR"/>
        </a:p>
      </dgm:t>
    </dgm:pt>
    <dgm:pt modelId="{32F01F4E-F9BF-4871-910B-EBE350C05EE9}" type="pres">
      <dgm:prSet presAssocID="{8EEE0FBE-88E8-47DB-A1A5-2564745B0A47}" presName="FourConn_2-3" presStyleLbl="fgAccFollowNode1" presStyleIdx="1" presStyleCnt="3">
        <dgm:presLayoutVars>
          <dgm:bulletEnabled val="1"/>
        </dgm:presLayoutVars>
      </dgm:prSet>
      <dgm:spPr>
        <a:prstGeom prst="downArrow">
          <a:avLst>
            <a:gd name="adj1" fmla="val 55000"/>
            <a:gd name="adj2" fmla="val 45000"/>
          </a:avLst>
        </a:prstGeom>
      </dgm:spPr>
      <dgm:t>
        <a:bodyPr/>
        <a:lstStyle/>
        <a:p>
          <a:endParaRPr lang="fr-FR"/>
        </a:p>
      </dgm:t>
    </dgm:pt>
    <dgm:pt modelId="{3AEAC335-6FF0-4F9F-9C60-13CDBA411CCC}" type="pres">
      <dgm:prSet presAssocID="{8EEE0FBE-88E8-47DB-A1A5-2564745B0A47}" presName="FourConn_3-4" presStyleLbl="fgAccFollowNode1" presStyleIdx="2" presStyleCnt="3">
        <dgm:presLayoutVars>
          <dgm:bulletEnabled val="1"/>
        </dgm:presLayoutVars>
      </dgm:prSet>
      <dgm:spPr>
        <a:prstGeom prst="downArrow">
          <a:avLst>
            <a:gd name="adj1" fmla="val 55000"/>
            <a:gd name="adj2" fmla="val 45000"/>
          </a:avLst>
        </a:prstGeom>
      </dgm:spPr>
      <dgm:t>
        <a:bodyPr/>
        <a:lstStyle/>
        <a:p>
          <a:endParaRPr lang="fr-FR"/>
        </a:p>
      </dgm:t>
    </dgm:pt>
    <dgm:pt modelId="{735FA827-8503-4DB7-969A-DB73F17C1FE4}" type="pres">
      <dgm:prSet presAssocID="{8EEE0FBE-88E8-47DB-A1A5-2564745B0A47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48EFFCE-A523-4629-88B4-37DBA0E5F8D2}" type="pres">
      <dgm:prSet presAssocID="{8EEE0FBE-88E8-47DB-A1A5-2564745B0A47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1A1ADD-9D7B-4559-A1E5-33C1CE8A4C60}" type="pres">
      <dgm:prSet presAssocID="{8EEE0FBE-88E8-47DB-A1A5-2564745B0A47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78D81E-0D36-4C0C-AAE0-9CAE4992CA2F}" type="pres">
      <dgm:prSet presAssocID="{8EEE0FBE-88E8-47DB-A1A5-2564745B0A47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E9784ED-35BC-4D2F-ADC6-C3FA83C06D28}" type="presOf" srcId="{95C68C9E-D150-4013-A24E-D436364B820C}" destId="{D19D8CD7-8461-4F00-AA51-45DC33E5A404}" srcOrd="0" destOrd="0" presId="urn:microsoft.com/office/officeart/2005/8/layout/vProcess5"/>
    <dgm:cxn modelId="{FF496513-4DA7-48E8-BBDC-FE6B6DCA801D}" type="presOf" srcId="{5FBB09AE-E7D5-431E-8B5F-EEED7EBC94C2}" destId="{406B889C-1E88-42E2-8912-0673E8612201}" srcOrd="0" destOrd="0" presId="urn:microsoft.com/office/officeart/2005/8/layout/vProcess5"/>
    <dgm:cxn modelId="{848D293E-8B4D-4D37-99B1-AE8BB34A9262}" type="presOf" srcId="{8EEE0FBE-88E8-47DB-A1A5-2564745B0A47}" destId="{4E601F5A-21FA-4667-B6D3-5618F1A71AE7}" srcOrd="0" destOrd="0" presId="urn:microsoft.com/office/officeart/2005/8/layout/vProcess5"/>
    <dgm:cxn modelId="{DC144612-96F7-40F8-9CC1-8DE68FA8C869}" srcId="{8EEE0FBE-88E8-47DB-A1A5-2564745B0A47}" destId="{5FBB09AE-E7D5-431E-8B5F-EEED7EBC94C2}" srcOrd="0" destOrd="0" parTransId="{4BC42B2A-3CE3-4271-9EF1-C22A1EBFE04B}" sibTransId="{A2A7C40D-D497-41D9-8624-8F9784DCE5A6}"/>
    <dgm:cxn modelId="{205E4DD5-62BB-482A-A254-CF8BB65504BE}" type="presOf" srcId="{5FA2F969-A7E1-4817-A60F-B63930602649}" destId="{648EFFCE-A523-4629-88B4-37DBA0E5F8D2}" srcOrd="1" destOrd="0" presId="urn:microsoft.com/office/officeart/2005/8/layout/vProcess5"/>
    <dgm:cxn modelId="{B56AF0B4-9A8E-4A47-8CB8-D6BE21B3E263}" srcId="{8EEE0FBE-88E8-47DB-A1A5-2564745B0A47}" destId="{95C68C9E-D150-4013-A24E-D436364B820C}" srcOrd="3" destOrd="0" parTransId="{CD691E1A-66D5-40D1-95FD-FB8AA3028FA3}" sibTransId="{09D773DE-E593-4AD1-9422-2433EE61DF6E}"/>
    <dgm:cxn modelId="{300E95A3-9747-4C29-B221-0DC427CA7DCC}" type="presOf" srcId="{5FA2F969-A7E1-4817-A60F-B63930602649}" destId="{618C9ABB-FC7E-40BF-8238-80FF495B2271}" srcOrd="0" destOrd="0" presId="urn:microsoft.com/office/officeart/2005/8/layout/vProcess5"/>
    <dgm:cxn modelId="{5ADED437-8FAE-4056-90EA-949DBC599C01}" type="presOf" srcId="{6D9AF428-9ADC-4396-A8F3-6BF888E547CE}" destId="{C0BDF0C7-A445-40B6-B9F1-B180BCDC348B}" srcOrd="0" destOrd="0" presId="urn:microsoft.com/office/officeart/2005/8/layout/vProcess5"/>
    <dgm:cxn modelId="{68DD339B-B09E-46D1-A8E7-CD7A46C1ADE9}" type="presOf" srcId="{5FBB09AE-E7D5-431E-8B5F-EEED7EBC94C2}" destId="{735FA827-8503-4DB7-969A-DB73F17C1FE4}" srcOrd="1" destOrd="0" presId="urn:microsoft.com/office/officeart/2005/8/layout/vProcess5"/>
    <dgm:cxn modelId="{2819841F-D04C-4E58-8468-8DB52B27E18E}" type="presOf" srcId="{6D9AF428-9ADC-4396-A8F3-6BF888E547CE}" destId="{F51A1ADD-9D7B-4559-A1E5-33C1CE8A4C60}" srcOrd="1" destOrd="0" presId="urn:microsoft.com/office/officeart/2005/8/layout/vProcess5"/>
    <dgm:cxn modelId="{1D5BB377-F4E8-4A02-ADA1-FFE855076BEC}" srcId="{8EEE0FBE-88E8-47DB-A1A5-2564745B0A47}" destId="{6D9AF428-9ADC-4396-A8F3-6BF888E547CE}" srcOrd="2" destOrd="0" parTransId="{1C040AE7-79E2-42D0-BA24-0B96A71CF3EF}" sibTransId="{E1CC3536-5C30-4357-8BE7-795C8C028B5B}"/>
    <dgm:cxn modelId="{61AAFDC5-78BD-41E0-A5EF-4019EED5338E}" type="presOf" srcId="{95C68C9E-D150-4013-A24E-D436364B820C}" destId="{6778D81E-0D36-4C0C-AAE0-9CAE4992CA2F}" srcOrd="1" destOrd="0" presId="urn:microsoft.com/office/officeart/2005/8/layout/vProcess5"/>
    <dgm:cxn modelId="{E96F6006-B88F-41AE-907C-D73D8BAB3FBC}" type="presOf" srcId="{AB8D2FE6-33C4-4936-B3F4-923728D69315}" destId="{32F01F4E-F9BF-4871-910B-EBE350C05EE9}" srcOrd="0" destOrd="0" presId="urn:microsoft.com/office/officeart/2005/8/layout/vProcess5"/>
    <dgm:cxn modelId="{A0F2DE0B-53A3-4A0E-9287-13AA8547E81E}" type="presOf" srcId="{E1CC3536-5C30-4357-8BE7-795C8C028B5B}" destId="{3AEAC335-6FF0-4F9F-9C60-13CDBA411CCC}" srcOrd="0" destOrd="0" presId="urn:microsoft.com/office/officeart/2005/8/layout/vProcess5"/>
    <dgm:cxn modelId="{AB372186-9098-4325-940F-964E22B10A2D}" type="presOf" srcId="{A2A7C40D-D497-41D9-8624-8F9784DCE5A6}" destId="{F1931BEE-6890-4DC3-AE53-8F24B183B9CD}" srcOrd="0" destOrd="0" presId="urn:microsoft.com/office/officeart/2005/8/layout/vProcess5"/>
    <dgm:cxn modelId="{0F090E6E-2B1B-40BF-9DA3-703BE49F9068}" srcId="{8EEE0FBE-88E8-47DB-A1A5-2564745B0A47}" destId="{5FA2F969-A7E1-4817-A60F-B63930602649}" srcOrd="1" destOrd="0" parTransId="{05DD6F86-ED2A-46A3-846E-3A1781FE0A7E}" sibTransId="{AB8D2FE6-33C4-4936-B3F4-923728D69315}"/>
    <dgm:cxn modelId="{4826E20C-DB8F-4894-8065-A518E17D14A0}" type="presParOf" srcId="{4E601F5A-21FA-4667-B6D3-5618F1A71AE7}" destId="{16D1C865-47C0-4AED-94D3-5D967D32B6E4}" srcOrd="0" destOrd="0" presId="urn:microsoft.com/office/officeart/2005/8/layout/vProcess5"/>
    <dgm:cxn modelId="{5FE231F0-1971-4405-A3D8-1FEC3D9FAE1C}" type="presParOf" srcId="{4E601F5A-21FA-4667-B6D3-5618F1A71AE7}" destId="{406B889C-1E88-42E2-8912-0673E8612201}" srcOrd="1" destOrd="0" presId="urn:microsoft.com/office/officeart/2005/8/layout/vProcess5"/>
    <dgm:cxn modelId="{009771ED-4F56-4EBB-A22D-9E0524A83B48}" type="presParOf" srcId="{4E601F5A-21FA-4667-B6D3-5618F1A71AE7}" destId="{618C9ABB-FC7E-40BF-8238-80FF495B2271}" srcOrd="2" destOrd="0" presId="urn:microsoft.com/office/officeart/2005/8/layout/vProcess5"/>
    <dgm:cxn modelId="{51AC1DAB-C809-49A3-BDDA-0D216708A423}" type="presParOf" srcId="{4E601F5A-21FA-4667-B6D3-5618F1A71AE7}" destId="{C0BDF0C7-A445-40B6-B9F1-B180BCDC348B}" srcOrd="3" destOrd="0" presId="urn:microsoft.com/office/officeart/2005/8/layout/vProcess5"/>
    <dgm:cxn modelId="{AAF5A173-43C6-43CD-8F32-AB0EF76399FE}" type="presParOf" srcId="{4E601F5A-21FA-4667-B6D3-5618F1A71AE7}" destId="{D19D8CD7-8461-4F00-AA51-45DC33E5A404}" srcOrd="4" destOrd="0" presId="urn:microsoft.com/office/officeart/2005/8/layout/vProcess5"/>
    <dgm:cxn modelId="{CBB848EF-B80B-4A9C-8822-1D197BB097F6}" type="presParOf" srcId="{4E601F5A-21FA-4667-B6D3-5618F1A71AE7}" destId="{F1931BEE-6890-4DC3-AE53-8F24B183B9CD}" srcOrd="5" destOrd="0" presId="urn:microsoft.com/office/officeart/2005/8/layout/vProcess5"/>
    <dgm:cxn modelId="{0EFAB8F6-00F0-4353-B8F3-9C4DFB0AD34F}" type="presParOf" srcId="{4E601F5A-21FA-4667-B6D3-5618F1A71AE7}" destId="{32F01F4E-F9BF-4871-910B-EBE350C05EE9}" srcOrd="6" destOrd="0" presId="urn:microsoft.com/office/officeart/2005/8/layout/vProcess5"/>
    <dgm:cxn modelId="{175F6D04-50C4-4669-8AD1-8AB64B5EA10E}" type="presParOf" srcId="{4E601F5A-21FA-4667-B6D3-5618F1A71AE7}" destId="{3AEAC335-6FF0-4F9F-9C60-13CDBA411CCC}" srcOrd="7" destOrd="0" presId="urn:microsoft.com/office/officeart/2005/8/layout/vProcess5"/>
    <dgm:cxn modelId="{9558B3EE-AE27-4260-A65A-0AD68998BF4C}" type="presParOf" srcId="{4E601F5A-21FA-4667-B6D3-5618F1A71AE7}" destId="{735FA827-8503-4DB7-969A-DB73F17C1FE4}" srcOrd="8" destOrd="0" presId="urn:microsoft.com/office/officeart/2005/8/layout/vProcess5"/>
    <dgm:cxn modelId="{A96521A7-F487-4861-B65D-5B55F074B032}" type="presParOf" srcId="{4E601F5A-21FA-4667-B6D3-5618F1A71AE7}" destId="{648EFFCE-A523-4629-88B4-37DBA0E5F8D2}" srcOrd="9" destOrd="0" presId="urn:microsoft.com/office/officeart/2005/8/layout/vProcess5"/>
    <dgm:cxn modelId="{2F585780-FE4A-4567-9204-805F97964715}" type="presParOf" srcId="{4E601F5A-21FA-4667-B6D3-5618F1A71AE7}" destId="{F51A1ADD-9D7B-4559-A1E5-33C1CE8A4C60}" srcOrd="10" destOrd="0" presId="urn:microsoft.com/office/officeart/2005/8/layout/vProcess5"/>
    <dgm:cxn modelId="{DF8ECDEA-FA2F-428A-BDEB-520CA86427E8}" type="presParOf" srcId="{4E601F5A-21FA-4667-B6D3-5618F1A71AE7}" destId="{6778D81E-0D36-4C0C-AAE0-9CAE4992CA2F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2E6455-84B8-439F-B2EE-D3EB17E45771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7145CD11-B337-4D69-8940-1B3FF291D396}">
      <dgm:prSet phldrT="[Texte]"/>
      <dgm:spPr/>
      <dgm:t>
        <a:bodyPr/>
        <a:lstStyle/>
        <a:p>
          <a:r>
            <a:rPr lang="fr-FR" dirty="0" smtClean="0"/>
            <a:t>Paille, voire pulpes </a:t>
          </a:r>
          <a:r>
            <a:rPr lang="fr-FR" dirty="0" err="1" smtClean="0"/>
            <a:t>surpressées</a:t>
          </a:r>
          <a:r>
            <a:rPr lang="fr-FR" dirty="0" smtClean="0"/>
            <a:t>, drèches…</a:t>
          </a:r>
          <a:endParaRPr lang="fr-FR" dirty="0"/>
        </a:p>
      </dgm:t>
    </dgm:pt>
    <dgm:pt modelId="{E7AE55FE-464D-476B-AEA4-49BE496A31DB}" type="parTrans" cxnId="{43A99A21-FECA-44DC-AAD9-DDE362304C84}">
      <dgm:prSet/>
      <dgm:spPr/>
      <dgm:t>
        <a:bodyPr/>
        <a:lstStyle/>
        <a:p>
          <a:endParaRPr lang="fr-FR"/>
        </a:p>
      </dgm:t>
    </dgm:pt>
    <dgm:pt modelId="{8899457F-4DD4-4AC8-B584-77903148CF19}" type="sibTrans" cxnId="{43A99A21-FECA-44DC-AAD9-DDE362304C84}">
      <dgm:prSet/>
      <dgm:spPr/>
      <dgm:t>
        <a:bodyPr/>
        <a:lstStyle/>
        <a:p>
          <a:endParaRPr lang="fr-FR"/>
        </a:p>
      </dgm:t>
    </dgm:pt>
    <dgm:pt modelId="{BBA1B2E2-F4F3-4F30-BBF3-23CF9FD683E3}">
      <dgm:prSet phldrT="[Texte]"/>
      <dgm:spPr/>
      <dgm:t>
        <a:bodyPr/>
        <a:lstStyle/>
        <a:p>
          <a:r>
            <a:rPr lang="fr-FR" dirty="0" smtClean="0"/>
            <a:t>Céréales prélevées, voire coproduits déshydratés</a:t>
          </a:r>
          <a:endParaRPr lang="fr-FR" dirty="0"/>
        </a:p>
      </dgm:t>
    </dgm:pt>
    <dgm:pt modelId="{A93B9262-7CB9-43B9-BEFA-904CA7A841D4}" type="parTrans" cxnId="{9E30CCA0-C5E1-4A66-8A8F-210EDBBCBB01}">
      <dgm:prSet/>
      <dgm:spPr/>
      <dgm:t>
        <a:bodyPr/>
        <a:lstStyle/>
        <a:p>
          <a:endParaRPr lang="fr-FR"/>
        </a:p>
      </dgm:t>
    </dgm:pt>
    <dgm:pt modelId="{ADC279D9-D970-46D8-91A6-6EFB0B26E8E1}" type="sibTrans" cxnId="{9E30CCA0-C5E1-4A66-8A8F-210EDBBCBB01}">
      <dgm:prSet/>
      <dgm:spPr/>
      <dgm:t>
        <a:bodyPr/>
        <a:lstStyle/>
        <a:p>
          <a:endParaRPr lang="fr-FR"/>
        </a:p>
      </dgm:t>
    </dgm:pt>
    <dgm:pt modelId="{A0C2B6ED-49F6-488C-98A3-79509215AD13}">
      <dgm:prSet phldrT="[Texte]"/>
      <dgm:spPr/>
      <dgm:t>
        <a:bodyPr/>
        <a:lstStyle/>
        <a:p>
          <a:r>
            <a:rPr lang="fr-FR" dirty="0" smtClean="0"/>
            <a:t>Taille du troupeau (sécheresse, conjoncture, MO ou santé…)</a:t>
          </a:r>
          <a:endParaRPr lang="fr-FR" dirty="0"/>
        </a:p>
      </dgm:t>
    </dgm:pt>
    <dgm:pt modelId="{54184323-D81B-4C73-A3E4-581C7B323FCE}" type="parTrans" cxnId="{D2F97F72-3665-4FDC-A8F5-6D7336C7AE44}">
      <dgm:prSet/>
      <dgm:spPr/>
      <dgm:t>
        <a:bodyPr/>
        <a:lstStyle/>
        <a:p>
          <a:endParaRPr lang="fr-FR"/>
        </a:p>
      </dgm:t>
    </dgm:pt>
    <dgm:pt modelId="{C891322A-521A-4E5D-ACA2-F9AE7158373A}" type="sibTrans" cxnId="{D2F97F72-3665-4FDC-A8F5-6D7336C7AE44}">
      <dgm:prSet/>
      <dgm:spPr/>
      <dgm:t>
        <a:bodyPr/>
        <a:lstStyle/>
        <a:p>
          <a:endParaRPr lang="fr-FR"/>
        </a:p>
      </dgm:t>
    </dgm:pt>
    <dgm:pt modelId="{F0B8ABAF-135C-4418-B7C9-7131F7E3671C}" type="pres">
      <dgm:prSet presAssocID="{C92E6455-84B8-439F-B2EE-D3EB17E45771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1214CE3-B8C4-48E2-911D-F76BD0E033BB}" type="pres">
      <dgm:prSet presAssocID="{C92E6455-84B8-439F-B2EE-D3EB17E45771}" presName="dummyMaxCanvas" presStyleCnt="0">
        <dgm:presLayoutVars/>
      </dgm:prSet>
      <dgm:spPr/>
    </dgm:pt>
    <dgm:pt modelId="{A44C06F0-9087-4344-A641-AFDB89C2467F}" type="pres">
      <dgm:prSet presAssocID="{C92E6455-84B8-439F-B2EE-D3EB17E45771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C6DCE31-72CD-44F1-B172-0330D1CAD44B}" type="pres">
      <dgm:prSet presAssocID="{C92E6455-84B8-439F-B2EE-D3EB17E45771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1D5D26B-C075-4198-8A90-4938108A7702}" type="pres">
      <dgm:prSet presAssocID="{C92E6455-84B8-439F-B2EE-D3EB17E45771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90B4674-B390-44B9-B374-E1FFAC88CFC7}" type="pres">
      <dgm:prSet presAssocID="{C92E6455-84B8-439F-B2EE-D3EB17E45771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52AE21A-988E-40B7-B51E-A498932E7E8C}" type="pres">
      <dgm:prSet presAssocID="{C92E6455-84B8-439F-B2EE-D3EB17E45771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4A0EACA-EB44-4A60-AFD4-F8D73D0D12E0}" type="pres">
      <dgm:prSet presAssocID="{C92E6455-84B8-439F-B2EE-D3EB17E45771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FB31F05-4201-45B6-8C45-354002646D99}" type="pres">
      <dgm:prSet presAssocID="{C92E6455-84B8-439F-B2EE-D3EB17E45771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8FDA02-C7FD-44AD-8BEF-F1D77C0A5822}" type="pres">
      <dgm:prSet presAssocID="{C92E6455-84B8-439F-B2EE-D3EB17E45771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9B0C54-D872-461A-9902-CC22591FDAAB}" type="presOf" srcId="{8899457F-4DD4-4AC8-B584-77903148CF19}" destId="{290B4674-B390-44B9-B374-E1FFAC88CFC7}" srcOrd="0" destOrd="0" presId="urn:microsoft.com/office/officeart/2005/8/layout/vProcess5"/>
    <dgm:cxn modelId="{4B72C64A-03D3-4013-B615-3DDE95B05B7F}" type="presOf" srcId="{C92E6455-84B8-439F-B2EE-D3EB17E45771}" destId="{F0B8ABAF-135C-4418-B7C9-7131F7E3671C}" srcOrd="0" destOrd="0" presId="urn:microsoft.com/office/officeart/2005/8/layout/vProcess5"/>
    <dgm:cxn modelId="{9E30CCA0-C5E1-4A66-8A8F-210EDBBCBB01}" srcId="{C92E6455-84B8-439F-B2EE-D3EB17E45771}" destId="{BBA1B2E2-F4F3-4F30-BBF3-23CF9FD683E3}" srcOrd="1" destOrd="0" parTransId="{A93B9262-7CB9-43B9-BEFA-904CA7A841D4}" sibTransId="{ADC279D9-D970-46D8-91A6-6EFB0B26E8E1}"/>
    <dgm:cxn modelId="{DB39B283-C015-418E-A7F0-0DB68307B660}" type="presOf" srcId="{ADC279D9-D970-46D8-91A6-6EFB0B26E8E1}" destId="{752AE21A-988E-40B7-B51E-A498932E7E8C}" srcOrd="0" destOrd="0" presId="urn:microsoft.com/office/officeart/2005/8/layout/vProcess5"/>
    <dgm:cxn modelId="{56D3D51E-C58E-490B-BBAF-CD8DECCDA614}" type="presOf" srcId="{BBA1B2E2-F4F3-4F30-BBF3-23CF9FD683E3}" destId="{6C6DCE31-72CD-44F1-B172-0330D1CAD44B}" srcOrd="0" destOrd="0" presId="urn:microsoft.com/office/officeart/2005/8/layout/vProcess5"/>
    <dgm:cxn modelId="{79346F68-D2FA-4C84-AE71-54CB888CB932}" type="presOf" srcId="{7145CD11-B337-4D69-8940-1B3FF291D396}" destId="{04A0EACA-EB44-4A60-AFD4-F8D73D0D12E0}" srcOrd="1" destOrd="0" presId="urn:microsoft.com/office/officeart/2005/8/layout/vProcess5"/>
    <dgm:cxn modelId="{9B4066E2-0343-435B-8AF9-DA81E772733F}" type="presOf" srcId="{BBA1B2E2-F4F3-4F30-BBF3-23CF9FD683E3}" destId="{9FB31F05-4201-45B6-8C45-354002646D99}" srcOrd="1" destOrd="0" presId="urn:microsoft.com/office/officeart/2005/8/layout/vProcess5"/>
    <dgm:cxn modelId="{CCB5E99D-83BF-4C6E-BD68-CFECDFD12417}" type="presOf" srcId="{A0C2B6ED-49F6-488C-98A3-79509215AD13}" destId="{CD8FDA02-C7FD-44AD-8BEF-F1D77C0A5822}" srcOrd="1" destOrd="0" presId="urn:microsoft.com/office/officeart/2005/8/layout/vProcess5"/>
    <dgm:cxn modelId="{D2F97F72-3665-4FDC-A8F5-6D7336C7AE44}" srcId="{C92E6455-84B8-439F-B2EE-D3EB17E45771}" destId="{A0C2B6ED-49F6-488C-98A3-79509215AD13}" srcOrd="2" destOrd="0" parTransId="{54184323-D81B-4C73-A3E4-581C7B323FCE}" sibTransId="{C891322A-521A-4E5D-ACA2-F9AE7158373A}"/>
    <dgm:cxn modelId="{0B647934-D9A3-4BBC-A01B-EB4A5BA58C2E}" type="presOf" srcId="{A0C2B6ED-49F6-488C-98A3-79509215AD13}" destId="{31D5D26B-C075-4198-8A90-4938108A7702}" srcOrd="0" destOrd="0" presId="urn:microsoft.com/office/officeart/2005/8/layout/vProcess5"/>
    <dgm:cxn modelId="{43A99A21-FECA-44DC-AAD9-DDE362304C84}" srcId="{C92E6455-84B8-439F-B2EE-D3EB17E45771}" destId="{7145CD11-B337-4D69-8940-1B3FF291D396}" srcOrd="0" destOrd="0" parTransId="{E7AE55FE-464D-476B-AEA4-49BE496A31DB}" sibTransId="{8899457F-4DD4-4AC8-B584-77903148CF19}"/>
    <dgm:cxn modelId="{A8DA29A6-8274-477B-89F5-49735BE0D72F}" type="presOf" srcId="{7145CD11-B337-4D69-8940-1B3FF291D396}" destId="{A44C06F0-9087-4344-A641-AFDB89C2467F}" srcOrd="0" destOrd="0" presId="urn:microsoft.com/office/officeart/2005/8/layout/vProcess5"/>
    <dgm:cxn modelId="{3C18CBC2-ECCD-4A7F-AFBD-E0AF1B67DECE}" type="presParOf" srcId="{F0B8ABAF-135C-4418-B7C9-7131F7E3671C}" destId="{81214CE3-B8C4-48E2-911D-F76BD0E033BB}" srcOrd="0" destOrd="0" presId="urn:microsoft.com/office/officeart/2005/8/layout/vProcess5"/>
    <dgm:cxn modelId="{18437DEA-AF0F-4DC3-831F-F6CDD9D73905}" type="presParOf" srcId="{F0B8ABAF-135C-4418-B7C9-7131F7E3671C}" destId="{A44C06F0-9087-4344-A641-AFDB89C2467F}" srcOrd="1" destOrd="0" presId="urn:microsoft.com/office/officeart/2005/8/layout/vProcess5"/>
    <dgm:cxn modelId="{5140052F-C02E-42BD-A114-7F7DEBE5E4CE}" type="presParOf" srcId="{F0B8ABAF-135C-4418-B7C9-7131F7E3671C}" destId="{6C6DCE31-72CD-44F1-B172-0330D1CAD44B}" srcOrd="2" destOrd="0" presId="urn:microsoft.com/office/officeart/2005/8/layout/vProcess5"/>
    <dgm:cxn modelId="{C9C568CF-DB7E-4217-85CB-490F2EEAC001}" type="presParOf" srcId="{F0B8ABAF-135C-4418-B7C9-7131F7E3671C}" destId="{31D5D26B-C075-4198-8A90-4938108A7702}" srcOrd="3" destOrd="0" presId="urn:microsoft.com/office/officeart/2005/8/layout/vProcess5"/>
    <dgm:cxn modelId="{7541156B-F9B0-423B-88B9-FAE3E63ED0B6}" type="presParOf" srcId="{F0B8ABAF-135C-4418-B7C9-7131F7E3671C}" destId="{290B4674-B390-44B9-B374-E1FFAC88CFC7}" srcOrd="4" destOrd="0" presId="urn:microsoft.com/office/officeart/2005/8/layout/vProcess5"/>
    <dgm:cxn modelId="{CA3E5E22-4FEA-4547-A094-4CC9A6C27246}" type="presParOf" srcId="{F0B8ABAF-135C-4418-B7C9-7131F7E3671C}" destId="{752AE21A-988E-40B7-B51E-A498932E7E8C}" srcOrd="5" destOrd="0" presId="urn:microsoft.com/office/officeart/2005/8/layout/vProcess5"/>
    <dgm:cxn modelId="{862CC36C-F097-43D1-8CBC-7878B7CD9831}" type="presParOf" srcId="{F0B8ABAF-135C-4418-B7C9-7131F7E3671C}" destId="{04A0EACA-EB44-4A60-AFD4-F8D73D0D12E0}" srcOrd="6" destOrd="0" presId="urn:microsoft.com/office/officeart/2005/8/layout/vProcess5"/>
    <dgm:cxn modelId="{2E8E94A9-4B4D-4285-8B12-B773A4E47A55}" type="presParOf" srcId="{F0B8ABAF-135C-4418-B7C9-7131F7E3671C}" destId="{9FB31F05-4201-45B6-8C45-354002646D99}" srcOrd="7" destOrd="0" presId="urn:microsoft.com/office/officeart/2005/8/layout/vProcess5"/>
    <dgm:cxn modelId="{B6659045-14B1-41CB-8B4E-7D8B8D62101D}" type="presParOf" srcId="{F0B8ABAF-135C-4418-B7C9-7131F7E3671C}" destId="{CD8FDA02-C7FD-44AD-8BEF-F1D77C0A582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47C69E0-7594-48D5-AF04-2EFBF1B62D2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4296419B-A6AD-4E65-82C4-7CF80DA21FB2}">
      <dgm:prSet phldrT="[Texte]"/>
      <dgm:spPr/>
      <dgm:t>
        <a:bodyPr/>
        <a:lstStyle/>
        <a:p>
          <a:r>
            <a:rPr lang="fr-FR" dirty="0" smtClean="0"/>
            <a:t>Zones de plaines ou herbagères</a:t>
          </a:r>
          <a:endParaRPr lang="fr-FR" dirty="0"/>
        </a:p>
      </dgm:t>
    </dgm:pt>
    <dgm:pt modelId="{EF557144-FE83-4FE7-8CB5-724AE65BF089}" type="parTrans" cxnId="{A8BF3336-48B1-476F-B372-F1B271138B1A}">
      <dgm:prSet/>
      <dgm:spPr/>
      <dgm:t>
        <a:bodyPr/>
        <a:lstStyle/>
        <a:p>
          <a:endParaRPr lang="fr-FR"/>
        </a:p>
      </dgm:t>
    </dgm:pt>
    <dgm:pt modelId="{B4FD1E00-A4AA-4CBE-AD20-51CFA880F459}" type="sibTrans" cxnId="{A8BF3336-48B1-476F-B372-F1B271138B1A}">
      <dgm:prSet/>
      <dgm:spPr/>
      <dgm:t>
        <a:bodyPr/>
        <a:lstStyle/>
        <a:p>
          <a:endParaRPr lang="fr-FR"/>
        </a:p>
      </dgm:t>
    </dgm:pt>
    <dgm:pt modelId="{ED726354-F810-4799-BCBA-BFFECC697891}">
      <dgm:prSet phldrT="[Texte]"/>
      <dgm:spPr/>
      <dgm:t>
        <a:bodyPr/>
        <a:lstStyle/>
        <a:p>
          <a:r>
            <a:rPr lang="fr-FR" dirty="0" smtClean="0"/>
            <a:t>Renards, corbeaux…</a:t>
          </a:r>
          <a:endParaRPr lang="fr-FR" dirty="0"/>
        </a:p>
      </dgm:t>
    </dgm:pt>
    <dgm:pt modelId="{F4F66578-ADA6-49F9-BCC0-FFD58C245D73}" type="parTrans" cxnId="{57DCE04F-0C2E-45B2-8635-4A7A913AD09C}">
      <dgm:prSet/>
      <dgm:spPr/>
      <dgm:t>
        <a:bodyPr/>
        <a:lstStyle/>
        <a:p>
          <a:endParaRPr lang="fr-FR"/>
        </a:p>
      </dgm:t>
    </dgm:pt>
    <dgm:pt modelId="{931B7F31-029A-4B36-AB63-233FD0DB0D70}" type="sibTrans" cxnId="{57DCE04F-0C2E-45B2-8635-4A7A913AD09C}">
      <dgm:prSet/>
      <dgm:spPr/>
      <dgm:t>
        <a:bodyPr/>
        <a:lstStyle/>
        <a:p>
          <a:endParaRPr lang="fr-FR"/>
        </a:p>
      </dgm:t>
    </dgm:pt>
    <dgm:pt modelId="{72C8F929-2246-49DF-A784-6CB9AD718BEA}">
      <dgm:prSet phldrT="[Texte]"/>
      <dgm:spPr/>
      <dgm:t>
        <a:bodyPr/>
        <a:lstStyle/>
        <a:p>
          <a:r>
            <a:rPr lang="fr-FR" dirty="0" smtClean="0"/>
            <a:t>Zones pastorales ou de montagne</a:t>
          </a:r>
          <a:endParaRPr lang="fr-FR" dirty="0"/>
        </a:p>
      </dgm:t>
    </dgm:pt>
    <dgm:pt modelId="{EEF8F35C-3896-4874-91AA-89929BAF1619}" type="parTrans" cxnId="{6F36E9E4-7701-4B2B-9FAD-E3A817A26708}">
      <dgm:prSet/>
      <dgm:spPr/>
      <dgm:t>
        <a:bodyPr/>
        <a:lstStyle/>
        <a:p>
          <a:endParaRPr lang="fr-FR"/>
        </a:p>
      </dgm:t>
    </dgm:pt>
    <dgm:pt modelId="{AD2D4BDC-0913-47AD-B094-B959D3648475}" type="sibTrans" cxnId="{6F36E9E4-7701-4B2B-9FAD-E3A817A26708}">
      <dgm:prSet/>
      <dgm:spPr/>
      <dgm:t>
        <a:bodyPr/>
        <a:lstStyle/>
        <a:p>
          <a:endParaRPr lang="fr-FR"/>
        </a:p>
      </dgm:t>
    </dgm:pt>
    <dgm:pt modelId="{793A3D3B-C4A6-4CEC-8952-2E79E664E9C9}">
      <dgm:prSet phldrT="[Texte]"/>
      <dgm:spPr/>
      <dgm:t>
        <a:bodyPr/>
        <a:lstStyle/>
        <a:p>
          <a:r>
            <a:rPr lang="fr-FR" dirty="0" smtClean="0"/>
            <a:t>1 cas de loup en estive</a:t>
          </a:r>
          <a:endParaRPr lang="fr-FR" dirty="0"/>
        </a:p>
      </dgm:t>
    </dgm:pt>
    <dgm:pt modelId="{040ADEE7-22B4-42EC-B6AF-BACABB7B9D70}" type="parTrans" cxnId="{80FABDF2-2A04-4805-A0BA-2443BF45A1BC}">
      <dgm:prSet/>
      <dgm:spPr/>
      <dgm:t>
        <a:bodyPr/>
        <a:lstStyle/>
        <a:p>
          <a:endParaRPr lang="fr-FR"/>
        </a:p>
      </dgm:t>
    </dgm:pt>
    <dgm:pt modelId="{A51D6B1E-C890-4C61-9C99-C5C7A0AE181A}" type="sibTrans" cxnId="{80FABDF2-2A04-4805-A0BA-2443BF45A1BC}">
      <dgm:prSet/>
      <dgm:spPr/>
      <dgm:t>
        <a:bodyPr/>
        <a:lstStyle/>
        <a:p>
          <a:endParaRPr lang="fr-FR"/>
        </a:p>
      </dgm:t>
    </dgm:pt>
    <dgm:pt modelId="{AD1805C3-7488-494D-A3A3-FE637711478E}">
      <dgm:prSet phldrT="[Texte]"/>
      <dgm:spPr/>
      <dgm:t>
        <a:bodyPr/>
        <a:lstStyle/>
        <a:p>
          <a:r>
            <a:rPr lang="fr-FR" dirty="0" smtClean="0"/>
            <a:t>1 autre sur parcours : reconversion vers les bovins allaitants en cours</a:t>
          </a:r>
          <a:endParaRPr lang="fr-FR" dirty="0"/>
        </a:p>
      </dgm:t>
    </dgm:pt>
    <dgm:pt modelId="{93B60638-739C-4202-A9EC-EEE4D36695FE}" type="parTrans" cxnId="{5E3C7184-050E-49EF-B4B9-BC3E8BBD5334}">
      <dgm:prSet/>
      <dgm:spPr/>
      <dgm:t>
        <a:bodyPr/>
        <a:lstStyle/>
        <a:p>
          <a:endParaRPr lang="fr-FR"/>
        </a:p>
      </dgm:t>
    </dgm:pt>
    <dgm:pt modelId="{1D45AC01-01CE-4AB5-93CF-E0707726A800}" type="sibTrans" cxnId="{5E3C7184-050E-49EF-B4B9-BC3E8BBD5334}">
      <dgm:prSet/>
      <dgm:spPr/>
      <dgm:t>
        <a:bodyPr/>
        <a:lstStyle/>
        <a:p>
          <a:endParaRPr lang="fr-FR"/>
        </a:p>
      </dgm:t>
    </dgm:pt>
    <dgm:pt modelId="{7531AB78-B2A8-423D-91ED-0AC5F76B24DA}" type="pres">
      <dgm:prSet presAssocID="{D47C69E0-7594-48D5-AF04-2EFBF1B62D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4913163-5FE9-42A5-BE7B-2F36EB55999B}" type="pres">
      <dgm:prSet presAssocID="{4296419B-A6AD-4E65-82C4-7CF80DA21FB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68DCE0-D179-4213-8024-90D438CAA334}" type="pres">
      <dgm:prSet presAssocID="{4296419B-A6AD-4E65-82C4-7CF80DA21FB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F78BAB-2F28-4266-991B-97A5F3F3E0DB}" type="pres">
      <dgm:prSet presAssocID="{72C8F929-2246-49DF-A784-6CB9AD718BE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EC1343-D0F4-45CB-869E-90E7463CFF03}" type="pres">
      <dgm:prSet presAssocID="{72C8F929-2246-49DF-A784-6CB9AD718BEA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586B553-ABEF-4CEF-B994-32BD25FACF98}" type="presOf" srcId="{4296419B-A6AD-4E65-82C4-7CF80DA21FB2}" destId="{84913163-5FE9-42A5-BE7B-2F36EB55999B}" srcOrd="0" destOrd="0" presId="urn:microsoft.com/office/officeart/2005/8/layout/vList2"/>
    <dgm:cxn modelId="{7F64F7C9-9CEE-453D-9F6E-CBFAFE923DAE}" type="presOf" srcId="{D47C69E0-7594-48D5-AF04-2EFBF1B62D22}" destId="{7531AB78-B2A8-423D-91ED-0AC5F76B24DA}" srcOrd="0" destOrd="0" presId="urn:microsoft.com/office/officeart/2005/8/layout/vList2"/>
    <dgm:cxn modelId="{80FABDF2-2A04-4805-A0BA-2443BF45A1BC}" srcId="{72C8F929-2246-49DF-A784-6CB9AD718BEA}" destId="{793A3D3B-C4A6-4CEC-8952-2E79E664E9C9}" srcOrd="0" destOrd="0" parTransId="{040ADEE7-22B4-42EC-B6AF-BACABB7B9D70}" sibTransId="{A51D6B1E-C890-4C61-9C99-C5C7A0AE181A}"/>
    <dgm:cxn modelId="{E5433C7A-7792-400A-9454-359E96662EDE}" type="presOf" srcId="{AD1805C3-7488-494D-A3A3-FE637711478E}" destId="{F3EC1343-D0F4-45CB-869E-90E7463CFF03}" srcOrd="0" destOrd="1" presId="urn:microsoft.com/office/officeart/2005/8/layout/vList2"/>
    <dgm:cxn modelId="{454E67DA-9C92-400D-B450-0767C05FC5B8}" type="presOf" srcId="{72C8F929-2246-49DF-A784-6CB9AD718BEA}" destId="{D9F78BAB-2F28-4266-991B-97A5F3F3E0DB}" srcOrd="0" destOrd="0" presId="urn:microsoft.com/office/officeart/2005/8/layout/vList2"/>
    <dgm:cxn modelId="{A8BF3336-48B1-476F-B372-F1B271138B1A}" srcId="{D47C69E0-7594-48D5-AF04-2EFBF1B62D22}" destId="{4296419B-A6AD-4E65-82C4-7CF80DA21FB2}" srcOrd="0" destOrd="0" parTransId="{EF557144-FE83-4FE7-8CB5-724AE65BF089}" sibTransId="{B4FD1E00-A4AA-4CBE-AD20-51CFA880F459}"/>
    <dgm:cxn modelId="{5E3C7184-050E-49EF-B4B9-BC3E8BBD5334}" srcId="{72C8F929-2246-49DF-A784-6CB9AD718BEA}" destId="{AD1805C3-7488-494D-A3A3-FE637711478E}" srcOrd="1" destOrd="0" parTransId="{93B60638-739C-4202-A9EC-EEE4D36695FE}" sibTransId="{1D45AC01-01CE-4AB5-93CF-E0707726A800}"/>
    <dgm:cxn modelId="{700A425F-F3DE-4254-AEBA-53C1C3187520}" type="presOf" srcId="{ED726354-F810-4799-BCBA-BFFECC697891}" destId="{7168DCE0-D179-4213-8024-90D438CAA334}" srcOrd="0" destOrd="0" presId="urn:microsoft.com/office/officeart/2005/8/layout/vList2"/>
    <dgm:cxn modelId="{57DCE04F-0C2E-45B2-8635-4A7A913AD09C}" srcId="{4296419B-A6AD-4E65-82C4-7CF80DA21FB2}" destId="{ED726354-F810-4799-BCBA-BFFECC697891}" srcOrd="0" destOrd="0" parTransId="{F4F66578-ADA6-49F9-BCC0-FFD58C245D73}" sibTransId="{931B7F31-029A-4B36-AB63-233FD0DB0D70}"/>
    <dgm:cxn modelId="{6F36E9E4-7701-4B2B-9FAD-E3A817A26708}" srcId="{D47C69E0-7594-48D5-AF04-2EFBF1B62D22}" destId="{72C8F929-2246-49DF-A784-6CB9AD718BEA}" srcOrd="1" destOrd="0" parTransId="{EEF8F35C-3896-4874-91AA-89929BAF1619}" sibTransId="{AD2D4BDC-0913-47AD-B094-B959D3648475}"/>
    <dgm:cxn modelId="{8291424A-5B58-49E2-8A2C-2348A72C628F}" type="presOf" srcId="{793A3D3B-C4A6-4CEC-8952-2E79E664E9C9}" destId="{F3EC1343-D0F4-45CB-869E-90E7463CFF03}" srcOrd="0" destOrd="0" presId="urn:microsoft.com/office/officeart/2005/8/layout/vList2"/>
    <dgm:cxn modelId="{CAB75185-C24C-4792-BF5E-730B119F684A}" type="presParOf" srcId="{7531AB78-B2A8-423D-91ED-0AC5F76B24DA}" destId="{84913163-5FE9-42A5-BE7B-2F36EB55999B}" srcOrd="0" destOrd="0" presId="urn:microsoft.com/office/officeart/2005/8/layout/vList2"/>
    <dgm:cxn modelId="{50E560A7-2D52-429C-A2DF-8F5B70DB404F}" type="presParOf" srcId="{7531AB78-B2A8-423D-91ED-0AC5F76B24DA}" destId="{7168DCE0-D179-4213-8024-90D438CAA334}" srcOrd="1" destOrd="0" presId="urn:microsoft.com/office/officeart/2005/8/layout/vList2"/>
    <dgm:cxn modelId="{29DBEC7B-C9E8-4F01-A311-4A649D52C957}" type="presParOf" srcId="{7531AB78-B2A8-423D-91ED-0AC5F76B24DA}" destId="{D9F78BAB-2F28-4266-991B-97A5F3F3E0DB}" srcOrd="2" destOrd="0" presId="urn:microsoft.com/office/officeart/2005/8/layout/vList2"/>
    <dgm:cxn modelId="{777AF1A9-2DF0-42E9-A32D-BF84337114A1}" type="presParOf" srcId="{7531AB78-B2A8-423D-91ED-0AC5F76B24DA}" destId="{F3EC1343-D0F4-45CB-869E-90E7463CFF0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AD1E270-98B6-4B1B-9E49-84A4870B076B}" type="doc">
      <dgm:prSet loTypeId="urn:microsoft.com/office/officeart/2005/8/layout/vList3" loCatId="list" qsTypeId="urn:microsoft.com/office/officeart/2005/8/quickstyle/simple1" qsCatId="simple" csTypeId="urn:microsoft.com/office/officeart/2005/8/colors/colorful5" csCatId="colorful" phldr="1"/>
      <dgm:spPr/>
    </dgm:pt>
    <dgm:pt modelId="{704CF4E7-DFA9-488B-BAD9-AEE25D7DBB9B}">
      <dgm:prSet phldrT="[Texte]" custT="1"/>
      <dgm:spPr/>
      <dgm:t>
        <a:bodyPr/>
        <a:lstStyle/>
        <a:p>
          <a:r>
            <a:rPr lang="fr-FR" sz="2100" dirty="0" smtClean="0"/>
            <a:t>Des structures souvent plus favorables (dimension ou localisation)</a:t>
          </a:r>
          <a:endParaRPr lang="fr-FR" sz="2100" dirty="0"/>
        </a:p>
      </dgm:t>
    </dgm:pt>
    <dgm:pt modelId="{DCFA471C-EC47-405F-A382-717EC700875F}" type="parTrans" cxnId="{CA7B657E-6249-4104-A97A-74FB4755BAFD}">
      <dgm:prSet/>
      <dgm:spPr/>
      <dgm:t>
        <a:bodyPr/>
        <a:lstStyle/>
        <a:p>
          <a:endParaRPr lang="fr-FR"/>
        </a:p>
      </dgm:t>
    </dgm:pt>
    <dgm:pt modelId="{39C58A62-C654-4CC0-A94E-3F7762401CC3}" type="sibTrans" cxnId="{CA7B657E-6249-4104-A97A-74FB4755BAFD}">
      <dgm:prSet/>
      <dgm:spPr/>
      <dgm:t>
        <a:bodyPr/>
        <a:lstStyle/>
        <a:p>
          <a:endParaRPr lang="fr-FR"/>
        </a:p>
      </dgm:t>
    </dgm:pt>
    <dgm:pt modelId="{792284C5-1A1B-4BB2-B50C-57E84509ED2C}">
      <dgm:prSet custT="1"/>
      <dgm:spPr/>
      <dgm:t>
        <a:bodyPr/>
        <a:lstStyle/>
        <a:p>
          <a:r>
            <a:rPr lang="fr-FR" sz="2100" dirty="0" smtClean="0"/>
            <a:t>Un esprit d’ouverture qui facilite les adaptations</a:t>
          </a:r>
          <a:endParaRPr lang="fr-FR" sz="2100" dirty="0"/>
        </a:p>
      </dgm:t>
    </dgm:pt>
    <dgm:pt modelId="{D7695241-35D6-439A-8175-8891FBFC2068}" type="parTrans" cxnId="{DA3CB4D9-2835-43FE-B823-94CE402DDF5A}">
      <dgm:prSet/>
      <dgm:spPr/>
      <dgm:t>
        <a:bodyPr/>
        <a:lstStyle/>
        <a:p>
          <a:endParaRPr lang="fr-FR"/>
        </a:p>
      </dgm:t>
    </dgm:pt>
    <dgm:pt modelId="{73856D21-5485-4249-BAE7-0063DF4F08FA}" type="sibTrans" cxnId="{DA3CB4D9-2835-43FE-B823-94CE402DDF5A}">
      <dgm:prSet/>
      <dgm:spPr/>
      <dgm:t>
        <a:bodyPr/>
        <a:lstStyle/>
        <a:p>
          <a:endParaRPr lang="fr-FR"/>
        </a:p>
      </dgm:t>
    </dgm:pt>
    <dgm:pt modelId="{86A23559-972E-4033-8847-C8DF8716CD7C}">
      <dgm:prSet custT="1"/>
      <dgm:spPr/>
      <dgm:t>
        <a:bodyPr/>
        <a:lstStyle/>
        <a:p>
          <a:r>
            <a:rPr lang="fr-FR" sz="2100" dirty="0" smtClean="0"/>
            <a:t>Des passionnés qui savent se ménager de bonnes conditions de travail</a:t>
          </a:r>
          <a:endParaRPr lang="fr-FR" sz="2100" dirty="0"/>
        </a:p>
      </dgm:t>
    </dgm:pt>
    <dgm:pt modelId="{DD4F6507-249B-463A-A35D-76E4F497BB78}" type="parTrans" cxnId="{4091AA28-CB9C-40E2-BB28-9D88EFEC6DAF}">
      <dgm:prSet/>
      <dgm:spPr/>
      <dgm:t>
        <a:bodyPr/>
        <a:lstStyle/>
        <a:p>
          <a:endParaRPr lang="fr-FR"/>
        </a:p>
      </dgm:t>
    </dgm:pt>
    <dgm:pt modelId="{0A0A144D-C36E-4169-ADE2-1AFEFAA96F05}" type="sibTrans" cxnId="{4091AA28-CB9C-40E2-BB28-9D88EFEC6DAF}">
      <dgm:prSet/>
      <dgm:spPr/>
      <dgm:t>
        <a:bodyPr/>
        <a:lstStyle/>
        <a:p>
          <a:endParaRPr lang="fr-FR"/>
        </a:p>
      </dgm:t>
    </dgm:pt>
    <dgm:pt modelId="{70B4C63B-FE78-4FE3-9F7E-4CBBD20D2B0B}">
      <dgm:prSet phldrT="[Texte]" custT="1"/>
      <dgm:spPr/>
      <dgm:t>
        <a:bodyPr/>
        <a:lstStyle/>
        <a:p>
          <a:r>
            <a:rPr lang="fr-FR" sz="2100" dirty="0" smtClean="0"/>
            <a:t>Des conduites techniques plus efficientes (spécialisés), voire intensives (mixtes)</a:t>
          </a:r>
          <a:endParaRPr lang="fr-FR" sz="2100" dirty="0"/>
        </a:p>
      </dgm:t>
    </dgm:pt>
    <dgm:pt modelId="{44670472-CBDA-4686-8072-96EBFBAE8498}" type="parTrans" cxnId="{5AF34567-F677-4EBA-9E3A-4F2F95EA20E7}">
      <dgm:prSet/>
      <dgm:spPr/>
      <dgm:t>
        <a:bodyPr/>
        <a:lstStyle/>
        <a:p>
          <a:endParaRPr lang="fr-FR"/>
        </a:p>
      </dgm:t>
    </dgm:pt>
    <dgm:pt modelId="{AA4B37FD-89B2-48D8-BE9B-21100AD6284F}" type="sibTrans" cxnId="{5AF34567-F677-4EBA-9E3A-4F2F95EA20E7}">
      <dgm:prSet/>
      <dgm:spPr/>
      <dgm:t>
        <a:bodyPr/>
        <a:lstStyle/>
        <a:p>
          <a:endParaRPr lang="fr-FR"/>
        </a:p>
      </dgm:t>
    </dgm:pt>
    <dgm:pt modelId="{1E420A11-D3CA-45FA-8FF8-D604582AEE7B}" type="pres">
      <dgm:prSet presAssocID="{8AD1E270-98B6-4B1B-9E49-84A4870B076B}" presName="linearFlow" presStyleCnt="0">
        <dgm:presLayoutVars>
          <dgm:dir/>
          <dgm:resizeHandles val="exact"/>
        </dgm:presLayoutVars>
      </dgm:prSet>
      <dgm:spPr/>
    </dgm:pt>
    <dgm:pt modelId="{D66B96CA-7416-40E6-866C-D9DB28FA6A42}" type="pres">
      <dgm:prSet presAssocID="{704CF4E7-DFA9-488B-BAD9-AEE25D7DBB9B}" presName="composite" presStyleCnt="0"/>
      <dgm:spPr/>
    </dgm:pt>
    <dgm:pt modelId="{FBF99AE1-5020-4B02-8797-638781F14120}" type="pres">
      <dgm:prSet presAssocID="{704CF4E7-DFA9-488B-BAD9-AEE25D7DBB9B}" presName="imgShp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85D39E82-63AF-4121-B68F-65E1B2E2CFE4}" type="pres">
      <dgm:prSet presAssocID="{704CF4E7-DFA9-488B-BAD9-AEE25D7DBB9B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E9878B-BEDB-4FD9-A799-EF7DCCA58AEC}" type="pres">
      <dgm:prSet presAssocID="{39C58A62-C654-4CC0-A94E-3F7762401CC3}" presName="spacing" presStyleCnt="0"/>
      <dgm:spPr/>
    </dgm:pt>
    <dgm:pt modelId="{E7B80F03-B7B2-49C6-958B-85B563AA49EA}" type="pres">
      <dgm:prSet presAssocID="{70B4C63B-FE78-4FE3-9F7E-4CBBD20D2B0B}" presName="composite" presStyleCnt="0"/>
      <dgm:spPr/>
    </dgm:pt>
    <dgm:pt modelId="{4F3D1C64-D489-4166-A9D7-4FF5E5B0EC93}" type="pres">
      <dgm:prSet presAssocID="{70B4C63B-FE78-4FE3-9F7E-4CBBD20D2B0B}" presName="imgShp" presStyleLbl="fgImgPlace1" presStyleIdx="1" presStyleCnt="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36C03085-2989-4480-87E5-03048CFF8DCD}" type="pres">
      <dgm:prSet presAssocID="{70B4C63B-FE78-4FE3-9F7E-4CBBD20D2B0B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EE07837-8A0F-4974-9054-8774FF0F8270}" type="pres">
      <dgm:prSet presAssocID="{AA4B37FD-89B2-48D8-BE9B-21100AD6284F}" presName="spacing" presStyleCnt="0"/>
      <dgm:spPr/>
    </dgm:pt>
    <dgm:pt modelId="{F46A58E6-BF36-4F8F-B051-95FEB9B344FF}" type="pres">
      <dgm:prSet presAssocID="{792284C5-1A1B-4BB2-B50C-57E84509ED2C}" presName="composite" presStyleCnt="0"/>
      <dgm:spPr/>
    </dgm:pt>
    <dgm:pt modelId="{F763BFA1-E4DF-414E-8C35-227D745A6D6B}" type="pres">
      <dgm:prSet presAssocID="{792284C5-1A1B-4BB2-B50C-57E84509ED2C}" presName="imgShp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</dgm:pt>
    <dgm:pt modelId="{AB4566FF-DA23-4324-8227-33342C81061A}" type="pres">
      <dgm:prSet presAssocID="{792284C5-1A1B-4BB2-B50C-57E84509ED2C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5A06A4C-7D8C-4E19-9612-B2A013EA54B8}" type="pres">
      <dgm:prSet presAssocID="{73856D21-5485-4249-BAE7-0063DF4F08FA}" presName="spacing" presStyleCnt="0"/>
      <dgm:spPr/>
    </dgm:pt>
    <dgm:pt modelId="{202CAB22-AD7F-4608-9FB0-7B907269C110}" type="pres">
      <dgm:prSet presAssocID="{86A23559-972E-4033-8847-C8DF8716CD7C}" presName="composite" presStyleCnt="0"/>
      <dgm:spPr/>
    </dgm:pt>
    <dgm:pt modelId="{F47A29A6-5858-416A-A88C-FDB222C581A3}" type="pres">
      <dgm:prSet presAssocID="{86A23559-972E-4033-8847-C8DF8716CD7C}" presName="imgShp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</dgm:pt>
    <dgm:pt modelId="{0CEE1F5B-2EE2-496D-8B48-4EB0FC66F947}" type="pres">
      <dgm:prSet presAssocID="{86A23559-972E-4033-8847-C8DF8716CD7C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CB8DFD9-41CF-4B48-9AB3-B577F98E375F}" type="presOf" srcId="{8AD1E270-98B6-4B1B-9E49-84A4870B076B}" destId="{1E420A11-D3CA-45FA-8FF8-D604582AEE7B}" srcOrd="0" destOrd="0" presId="urn:microsoft.com/office/officeart/2005/8/layout/vList3"/>
    <dgm:cxn modelId="{F122D404-9088-4072-9333-70B957685D30}" type="presOf" srcId="{704CF4E7-DFA9-488B-BAD9-AEE25D7DBB9B}" destId="{85D39E82-63AF-4121-B68F-65E1B2E2CFE4}" srcOrd="0" destOrd="0" presId="urn:microsoft.com/office/officeart/2005/8/layout/vList3"/>
    <dgm:cxn modelId="{4091AA28-CB9C-40E2-BB28-9D88EFEC6DAF}" srcId="{8AD1E270-98B6-4B1B-9E49-84A4870B076B}" destId="{86A23559-972E-4033-8847-C8DF8716CD7C}" srcOrd="3" destOrd="0" parTransId="{DD4F6507-249B-463A-A35D-76E4F497BB78}" sibTransId="{0A0A144D-C36E-4169-ADE2-1AFEFAA96F05}"/>
    <dgm:cxn modelId="{78AAC1FF-3462-4046-9DD9-838A3EA66592}" type="presOf" srcId="{70B4C63B-FE78-4FE3-9F7E-4CBBD20D2B0B}" destId="{36C03085-2989-4480-87E5-03048CFF8DCD}" srcOrd="0" destOrd="0" presId="urn:microsoft.com/office/officeart/2005/8/layout/vList3"/>
    <dgm:cxn modelId="{CD3AD90C-42BD-4EE0-8F35-ABC897FB0B28}" type="presOf" srcId="{792284C5-1A1B-4BB2-B50C-57E84509ED2C}" destId="{AB4566FF-DA23-4324-8227-33342C81061A}" srcOrd="0" destOrd="0" presId="urn:microsoft.com/office/officeart/2005/8/layout/vList3"/>
    <dgm:cxn modelId="{04BAE149-C128-423E-9FF7-E1561D1D59DE}" type="presOf" srcId="{86A23559-972E-4033-8847-C8DF8716CD7C}" destId="{0CEE1F5B-2EE2-496D-8B48-4EB0FC66F947}" srcOrd="0" destOrd="0" presId="urn:microsoft.com/office/officeart/2005/8/layout/vList3"/>
    <dgm:cxn modelId="{5AF34567-F677-4EBA-9E3A-4F2F95EA20E7}" srcId="{8AD1E270-98B6-4B1B-9E49-84A4870B076B}" destId="{70B4C63B-FE78-4FE3-9F7E-4CBBD20D2B0B}" srcOrd="1" destOrd="0" parTransId="{44670472-CBDA-4686-8072-96EBFBAE8498}" sibTransId="{AA4B37FD-89B2-48D8-BE9B-21100AD6284F}"/>
    <dgm:cxn modelId="{DA3CB4D9-2835-43FE-B823-94CE402DDF5A}" srcId="{8AD1E270-98B6-4B1B-9E49-84A4870B076B}" destId="{792284C5-1A1B-4BB2-B50C-57E84509ED2C}" srcOrd="2" destOrd="0" parTransId="{D7695241-35D6-439A-8175-8891FBFC2068}" sibTransId="{73856D21-5485-4249-BAE7-0063DF4F08FA}"/>
    <dgm:cxn modelId="{CA7B657E-6249-4104-A97A-74FB4755BAFD}" srcId="{8AD1E270-98B6-4B1B-9E49-84A4870B076B}" destId="{704CF4E7-DFA9-488B-BAD9-AEE25D7DBB9B}" srcOrd="0" destOrd="0" parTransId="{DCFA471C-EC47-405F-A382-717EC700875F}" sibTransId="{39C58A62-C654-4CC0-A94E-3F7762401CC3}"/>
    <dgm:cxn modelId="{F15554FA-0518-4A4A-938C-DA7A2C97AB1E}" type="presParOf" srcId="{1E420A11-D3CA-45FA-8FF8-D604582AEE7B}" destId="{D66B96CA-7416-40E6-866C-D9DB28FA6A42}" srcOrd="0" destOrd="0" presId="urn:microsoft.com/office/officeart/2005/8/layout/vList3"/>
    <dgm:cxn modelId="{149DF0B5-9202-459D-887A-4AA6C6D2B43C}" type="presParOf" srcId="{D66B96CA-7416-40E6-866C-D9DB28FA6A42}" destId="{FBF99AE1-5020-4B02-8797-638781F14120}" srcOrd="0" destOrd="0" presId="urn:microsoft.com/office/officeart/2005/8/layout/vList3"/>
    <dgm:cxn modelId="{E8CB39B3-0B41-45E5-9DAD-E486B8627CCC}" type="presParOf" srcId="{D66B96CA-7416-40E6-866C-D9DB28FA6A42}" destId="{85D39E82-63AF-4121-B68F-65E1B2E2CFE4}" srcOrd="1" destOrd="0" presId="urn:microsoft.com/office/officeart/2005/8/layout/vList3"/>
    <dgm:cxn modelId="{96E4FB98-1466-4BFB-94F1-9F78E07E9E49}" type="presParOf" srcId="{1E420A11-D3CA-45FA-8FF8-D604582AEE7B}" destId="{37E9878B-BEDB-4FD9-A799-EF7DCCA58AEC}" srcOrd="1" destOrd="0" presId="urn:microsoft.com/office/officeart/2005/8/layout/vList3"/>
    <dgm:cxn modelId="{122AE30C-EEAA-4B56-A38E-D2FF412C9201}" type="presParOf" srcId="{1E420A11-D3CA-45FA-8FF8-D604582AEE7B}" destId="{E7B80F03-B7B2-49C6-958B-85B563AA49EA}" srcOrd="2" destOrd="0" presId="urn:microsoft.com/office/officeart/2005/8/layout/vList3"/>
    <dgm:cxn modelId="{16898468-627B-4629-9341-7864DAB4B756}" type="presParOf" srcId="{E7B80F03-B7B2-49C6-958B-85B563AA49EA}" destId="{4F3D1C64-D489-4166-A9D7-4FF5E5B0EC93}" srcOrd="0" destOrd="0" presId="urn:microsoft.com/office/officeart/2005/8/layout/vList3"/>
    <dgm:cxn modelId="{CB67C9FD-48F2-4E07-8B50-73D24B97C205}" type="presParOf" srcId="{E7B80F03-B7B2-49C6-958B-85B563AA49EA}" destId="{36C03085-2989-4480-87E5-03048CFF8DCD}" srcOrd="1" destOrd="0" presId="urn:microsoft.com/office/officeart/2005/8/layout/vList3"/>
    <dgm:cxn modelId="{6E045FC8-DF1C-42C1-BAC2-D73F162F2B3E}" type="presParOf" srcId="{1E420A11-D3CA-45FA-8FF8-D604582AEE7B}" destId="{6EE07837-8A0F-4974-9054-8774FF0F8270}" srcOrd="3" destOrd="0" presId="urn:microsoft.com/office/officeart/2005/8/layout/vList3"/>
    <dgm:cxn modelId="{01DE0B6E-49AF-4289-98EC-080521A62055}" type="presParOf" srcId="{1E420A11-D3CA-45FA-8FF8-D604582AEE7B}" destId="{F46A58E6-BF36-4F8F-B051-95FEB9B344FF}" srcOrd="4" destOrd="0" presId="urn:microsoft.com/office/officeart/2005/8/layout/vList3"/>
    <dgm:cxn modelId="{403BFDB6-7AA2-4ADF-9F75-473D6EAEB441}" type="presParOf" srcId="{F46A58E6-BF36-4F8F-B051-95FEB9B344FF}" destId="{F763BFA1-E4DF-414E-8C35-227D745A6D6B}" srcOrd="0" destOrd="0" presId="urn:microsoft.com/office/officeart/2005/8/layout/vList3"/>
    <dgm:cxn modelId="{3CE0E713-867A-4A2E-93EA-40FF5D45F824}" type="presParOf" srcId="{F46A58E6-BF36-4F8F-B051-95FEB9B344FF}" destId="{AB4566FF-DA23-4324-8227-33342C81061A}" srcOrd="1" destOrd="0" presId="urn:microsoft.com/office/officeart/2005/8/layout/vList3"/>
    <dgm:cxn modelId="{FDD0B2B0-19F7-4AEA-94BD-2FC0B9998FE9}" type="presParOf" srcId="{1E420A11-D3CA-45FA-8FF8-D604582AEE7B}" destId="{C5A06A4C-7D8C-4E19-9612-B2A013EA54B8}" srcOrd="5" destOrd="0" presId="urn:microsoft.com/office/officeart/2005/8/layout/vList3"/>
    <dgm:cxn modelId="{1BE39260-D3FF-43C4-90DA-41A56F7D2A10}" type="presParOf" srcId="{1E420A11-D3CA-45FA-8FF8-D604582AEE7B}" destId="{202CAB22-AD7F-4608-9FB0-7B907269C110}" srcOrd="6" destOrd="0" presId="urn:microsoft.com/office/officeart/2005/8/layout/vList3"/>
    <dgm:cxn modelId="{198FB094-7EDA-4B08-B2F3-A773EBD11C0A}" type="presParOf" srcId="{202CAB22-AD7F-4608-9FB0-7B907269C110}" destId="{F47A29A6-5858-416A-A88C-FDB222C581A3}" srcOrd="0" destOrd="0" presId="urn:microsoft.com/office/officeart/2005/8/layout/vList3"/>
    <dgm:cxn modelId="{AD8C2BDC-8861-4384-A6F4-F54B84938F83}" type="presParOf" srcId="{202CAB22-AD7F-4608-9FB0-7B907269C110}" destId="{0CEE1F5B-2EE2-496D-8B48-4EB0FC66F94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023650-BC0A-4C80-8595-F59CE5C781FB}">
      <dsp:nvSpPr>
        <dsp:cNvPr id="0" name=""/>
        <dsp:cNvSpPr/>
      </dsp:nvSpPr>
      <dsp:spPr>
        <a:xfrm>
          <a:off x="593639" y="0"/>
          <a:ext cx="2879995" cy="96107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b="1" kern="1200" dirty="0" smtClean="0"/>
            <a:t>Structures</a:t>
          </a:r>
          <a:endParaRPr lang="fr-FR" sz="4800" b="1" kern="1200" dirty="0"/>
        </a:p>
      </dsp:txBody>
      <dsp:txXfrm>
        <a:off x="621788" y="28149"/>
        <a:ext cx="2823697" cy="904776"/>
      </dsp:txXfrm>
    </dsp:sp>
    <dsp:sp modelId="{86C0DB55-AC29-474D-8143-6FCB419872DF}">
      <dsp:nvSpPr>
        <dsp:cNvPr id="0" name=""/>
        <dsp:cNvSpPr/>
      </dsp:nvSpPr>
      <dsp:spPr>
        <a:xfrm>
          <a:off x="881639" y="961074"/>
          <a:ext cx="287999" cy="7210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1078"/>
              </a:lnTo>
              <a:lnTo>
                <a:pt x="287999" y="721078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AFAC8-FDDE-428F-954B-9B0BC5430043}">
      <dsp:nvSpPr>
        <dsp:cNvPr id="0" name=""/>
        <dsp:cNvSpPr/>
      </dsp:nvSpPr>
      <dsp:spPr>
        <a:xfrm>
          <a:off x="1169638" y="1201615"/>
          <a:ext cx="2520000" cy="961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+ Grandes</a:t>
          </a:r>
          <a:endParaRPr lang="fr-FR" sz="2400" b="1" kern="1200" dirty="0"/>
        </a:p>
      </dsp:txBody>
      <dsp:txXfrm>
        <a:off x="1197787" y="1229764"/>
        <a:ext cx="2463702" cy="904776"/>
      </dsp:txXfrm>
    </dsp:sp>
    <dsp:sp modelId="{96E0E738-C3CC-40A7-B8E8-8D41FA8A1D17}">
      <dsp:nvSpPr>
        <dsp:cNvPr id="0" name=""/>
        <dsp:cNvSpPr/>
      </dsp:nvSpPr>
      <dsp:spPr>
        <a:xfrm>
          <a:off x="881639" y="961074"/>
          <a:ext cx="287999" cy="1922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2421"/>
              </a:lnTo>
              <a:lnTo>
                <a:pt x="287999" y="1922421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93A2D9-6270-4583-9D74-B559A8AAA595}">
      <dsp:nvSpPr>
        <dsp:cNvPr id="0" name=""/>
        <dsp:cNvSpPr/>
      </dsp:nvSpPr>
      <dsp:spPr>
        <a:xfrm>
          <a:off x="1169638" y="2402959"/>
          <a:ext cx="2520000" cy="961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2250053"/>
              <a:satOff val="-3376"/>
              <a:lumOff val="-5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- Endettées</a:t>
          </a:r>
          <a:endParaRPr lang="fr-FR" sz="2400" b="1" kern="1200" dirty="0"/>
        </a:p>
      </dsp:txBody>
      <dsp:txXfrm>
        <a:off x="1197787" y="2431108"/>
        <a:ext cx="2463702" cy="904776"/>
      </dsp:txXfrm>
    </dsp:sp>
    <dsp:sp modelId="{0EAC1E05-7CB8-488A-8B41-FA517BFED070}">
      <dsp:nvSpPr>
        <dsp:cNvPr id="0" name=""/>
        <dsp:cNvSpPr/>
      </dsp:nvSpPr>
      <dsp:spPr>
        <a:xfrm>
          <a:off x="881639" y="961074"/>
          <a:ext cx="287999" cy="31237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3765"/>
              </a:lnTo>
              <a:lnTo>
                <a:pt x="287999" y="3123765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1B33C4-A677-44A4-A02E-B026EEA7B696}">
      <dsp:nvSpPr>
        <dsp:cNvPr id="0" name=""/>
        <dsp:cNvSpPr/>
      </dsp:nvSpPr>
      <dsp:spPr>
        <a:xfrm>
          <a:off x="1169638" y="3604303"/>
          <a:ext cx="2520000" cy="961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4500106"/>
              <a:satOff val="-6752"/>
              <a:lumOff val="-10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+ Investissements</a:t>
          </a:r>
          <a:endParaRPr lang="fr-FR" sz="2400" b="1" kern="1200" dirty="0"/>
        </a:p>
      </dsp:txBody>
      <dsp:txXfrm>
        <a:off x="1197787" y="3632452"/>
        <a:ext cx="2463702" cy="904776"/>
      </dsp:txXfrm>
    </dsp:sp>
    <dsp:sp modelId="{1E3A8BC1-319B-4FD7-860A-700617B24CFA}">
      <dsp:nvSpPr>
        <dsp:cNvPr id="0" name=""/>
        <dsp:cNvSpPr/>
      </dsp:nvSpPr>
      <dsp:spPr>
        <a:xfrm>
          <a:off x="3954172" y="271"/>
          <a:ext cx="2879995" cy="961074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0960" rIns="9144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b="1" kern="1200" dirty="0" smtClean="0"/>
            <a:t>Conduites</a:t>
          </a:r>
          <a:endParaRPr lang="fr-FR" sz="4800" b="1" kern="1200" dirty="0"/>
        </a:p>
      </dsp:txBody>
      <dsp:txXfrm>
        <a:off x="3982321" y="28420"/>
        <a:ext cx="2823697" cy="904776"/>
      </dsp:txXfrm>
    </dsp:sp>
    <dsp:sp modelId="{D90D1DC4-222B-4BF7-AD95-155C6EB874AC}">
      <dsp:nvSpPr>
        <dsp:cNvPr id="0" name=""/>
        <dsp:cNvSpPr/>
      </dsp:nvSpPr>
      <dsp:spPr>
        <a:xfrm>
          <a:off x="4242172" y="961346"/>
          <a:ext cx="287999" cy="7208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0806"/>
              </a:lnTo>
              <a:lnTo>
                <a:pt x="287999" y="720806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F2C78D-C9D9-4973-B2C7-864941E0FD1D}">
      <dsp:nvSpPr>
        <dsp:cNvPr id="0" name=""/>
        <dsp:cNvSpPr/>
      </dsp:nvSpPr>
      <dsp:spPr>
        <a:xfrm>
          <a:off x="4530172" y="1201615"/>
          <a:ext cx="2520000" cy="961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6750158"/>
              <a:satOff val="-10128"/>
              <a:lumOff val="-1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- Mortalité agneaux</a:t>
          </a:r>
          <a:endParaRPr lang="fr-FR" sz="2400" b="1" kern="1200" dirty="0"/>
        </a:p>
      </dsp:txBody>
      <dsp:txXfrm>
        <a:off x="4558321" y="1229764"/>
        <a:ext cx="2463702" cy="904776"/>
      </dsp:txXfrm>
    </dsp:sp>
    <dsp:sp modelId="{A0B7A150-5CEB-406C-9AE3-336791E9D010}">
      <dsp:nvSpPr>
        <dsp:cNvPr id="0" name=""/>
        <dsp:cNvSpPr/>
      </dsp:nvSpPr>
      <dsp:spPr>
        <a:xfrm>
          <a:off x="4242172" y="961346"/>
          <a:ext cx="287999" cy="19221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2149"/>
              </a:lnTo>
              <a:lnTo>
                <a:pt x="287999" y="192214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59014C-5EAE-4844-8FEF-B1A85CC9FCB0}">
      <dsp:nvSpPr>
        <dsp:cNvPr id="0" name=""/>
        <dsp:cNvSpPr/>
      </dsp:nvSpPr>
      <dsp:spPr>
        <a:xfrm>
          <a:off x="4530172" y="2402959"/>
          <a:ext cx="2520000" cy="961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9000211"/>
              <a:satOff val="-13504"/>
              <a:lumOff val="-21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- Concentré/kg produit</a:t>
          </a:r>
          <a:endParaRPr lang="fr-FR" sz="2400" b="1" kern="1200" dirty="0"/>
        </a:p>
      </dsp:txBody>
      <dsp:txXfrm>
        <a:off x="4558321" y="2431108"/>
        <a:ext cx="2463702" cy="904776"/>
      </dsp:txXfrm>
    </dsp:sp>
    <dsp:sp modelId="{3FB29353-54BF-4960-89CE-C7DF9A44C717}">
      <dsp:nvSpPr>
        <dsp:cNvPr id="0" name=""/>
        <dsp:cNvSpPr/>
      </dsp:nvSpPr>
      <dsp:spPr>
        <a:xfrm>
          <a:off x="4242172" y="961346"/>
          <a:ext cx="287999" cy="31234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3493"/>
              </a:lnTo>
              <a:lnTo>
                <a:pt x="287999" y="312349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10DA8-60DE-4960-B0B4-DE903A436F54}">
      <dsp:nvSpPr>
        <dsp:cNvPr id="0" name=""/>
        <dsp:cNvSpPr/>
      </dsp:nvSpPr>
      <dsp:spPr>
        <a:xfrm>
          <a:off x="4530172" y="3604303"/>
          <a:ext cx="2520000" cy="9610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 smtClean="0"/>
            <a:t>- Impact sécheresse 2011</a:t>
          </a:r>
          <a:endParaRPr lang="fr-FR" sz="2400" b="1" kern="1200" dirty="0"/>
        </a:p>
      </dsp:txBody>
      <dsp:txXfrm>
        <a:off x="4558321" y="3632452"/>
        <a:ext cx="2463702" cy="9047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B02303-8CFD-405B-80F2-4BC50CD13B01}">
      <dsp:nvSpPr>
        <dsp:cNvPr id="0" name=""/>
        <dsp:cNvSpPr/>
      </dsp:nvSpPr>
      <dsp:spPr>
        <a:xfrm>
          <a:off x="-62549" y="-70447"/>
          <a:ext cx="4565650" cy="4565650"/>
        </a:xfrm>
        <a:prstGeom prst="pie">
          <a:avLst>
            <a:gd name="adj1" fmla="val 5400000"/>
            <a:gd name="adj2" fmla="val 16200000"/>
          </a:avLst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0ADCE-21CE-4CCB-B534-608FF626ADF8}">
      <dsp:nvSpPr>
        <dsp:cNvPr id="0" name=""/>
        <dsp:cNvSpPr/>
      </dsp:nvSpPr>
      <dsp:spPr>
        <a:xfrm>
          <a:off x="2282825" y="0"/>
          <a:ext cx="5360986" cy="456565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D’abord des animaliers</a:t>
          </a:r>
          <a:endParaRPr lang="fr-FR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282825" y="0"/>
        <a:ext cx="2680493" cy="1369697"/>
      </dsp:txXfrm>
    </dsp:sp>
    <dsp:sp modelId="{6DC024F7-8026-494A-B3B9-3AD4E7F38A6A}">
      <dsp:nvSpPr>
        <dsp:cNvPr id="0" name=""/>
        <dsp:cNvSpPr/>
      </dsp:nvSpPr>
      <dsp:spPr>
        <a:xfrm>
          <a:off x="722365" y="1347796"/>
          <a:ext cx="2967669" cy="2967669"/>
        </a:xfrm>
        <a:prstGeom prst="pie">
          <a:avLst>
            <a:gd name="adj1" fmla="val 5400000"/>
            <a:gd name="adj2" fmla="val 16200000"/>
          </a:avLst>
        </a:prstGeom>
        <a:solidFill>
          <a:srgbClr val="C0504D">
            <a:hueOff val="2340759"/>
            <a:satOff val="-2919"/>
            <a:lumOff val="686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D9AFF-159F-464A-B3D7-358BDEF21C71}">
      <dsp:nvSpPr>
        <dsp:cNvPr id="0" name=""/>
        <dsp:cNvSpPr/>
      </dsp:nvSpPr>
      <dsp:spPr>
        <a:xfrm>
          <a:off x="2282825" y="1369697"/>
          <a:ext cx="5360986" cy="2967669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2340759"/>
              <a:satOff val="-2919"/>
              <a:lumOff val="686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Puis des gestionnaires</a:t>
          </a:r>
          <a:endParaRPr lang="fr-FR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282825" y="1369697"/>
        <a:ext cx="2680493" cy="1369693"/>
      </dsp:txXfrm>
    </dsp:sp>
    <dsp:sp modelId="{16F38331-462D-47B5-8DAA-9B60FA405163}">
      <dsp:nvSpPr>
        <dsp:cNvPr id="0" name=""/>
        <dsp:cNvSpPr/>
      </dsp:nvSpPr>
      <dsp:spPr>
        <a:xfrm>
          <a:off x="1597978" y="2739391"/>
          <a:ext cx="1369693" cy="1369693"/>
        </a:xfrm>
        <a:prstGeom prst="pie">
          <a:avLst>
            <a:gd name="adj1" fmla="val 5400000"/>
            <a:gd name="adj2" fmla="val 16200000"/>
          </a:avLst>
        </a:prstGeom>
        <a:solidFill>
          <a:srgbClr val="C0504D">
            <a:hueOff val="4681519"/>
            <a:satOff val="-5839"/>
            <a:lumOff val="1373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7A695-83B0-43B7-844B-4B903D3D2959}">
      <dsp:nvSpPr>
        <dsp:cNvPr id="0" name=""/>
        <dsp:cNvSpPr/>
      </dsp:nvSpPr>
      <dsp:spPr>
        <a:xfrm>
          <a:off x="2282825" y="2739391"/>
          <a:ext cx="5360986" cy="1369693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C0504D">
              <a:hueOff val="4681519"/>
              <a:satOff val="-5839"/>
              <a:lumOff val="1373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Voire des cultivateurs d’herbe</a:t>
          </a:r>
          <a:endParaRPr lang="fr-FR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282825" y="2739391"/>
        <a:ext cx="2680493" cy="1369693"/>
      </dsp:txXfrm>
    </dsp:sp>
    <dsp:sp modelId="{6C862147-CCA5-479C-A8FE-C9BEB29FD4D5}">
      <dsp:nvSpPr>
        <dsp:cNvPr id="0" name=""/>
        <dsp:cNvSpPr/>
      </dsp:nvSpPr>
      <dsp:spPr>
        <a:xfrm>
          <a:off x="4963318" y="0"/>
          <a:ext cx="2680493" cy="136969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8/10</a:t>
          </a:r>
          <a:endParaRPr lang="fr-FR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Goût, temps passé dans la bergerie…</a:t>
          </a:r>
          <a:endParaRPr lang="fr-FR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963318" y="0"/>
        <a:ext cx="2680493" cy="1369697"/>
      </dsp:txXfrm>
    </dsp:sp>
    <dsp:sp modelId="{0E26D3DD-F087-42BB-A17C-70B4D3F13F4B}">
      <dsp:nvSpPr>
        <dsp:cNvPr id="0" name=""/>
        <dsp:cNvSpPr/>
      </dsp:nvSpPr>
      <dsp:spPr>
        <a:xfrm>
          <a:off x="4963318" y="1369697"/>
          <a:ext cx="2680493" cy="13696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5/10</a:t>
          </a:r>
          <a:endParaRPr lang="fr-FR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Écoute, ouverture, réflexion, anticipation…</a:t>
          </a:r>
          <a:endParaRPr lang="fr-FR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963318" y="1369697"/>
        <a:ext cx="2680493" cy="1369693"/>
      </dsp:txXfrm>
    </dsp:sp>
    <dsp:sp modelId="{89E0EBD5-EF45-4CB9-85A9-40F7F2860253}">
      <dsp:nvSpPr>
        <dsp:cNvPr id="0" name=""/>
        <dsp:cNvSpPr/>
      </dsp:nvSpPr>
      <dsp:spPr>
        <a:xfrm>
          <a:off x="4963318" y="2739391"/>
          <a:ext cx="2680493" cy="1369693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3/10</a:t>
          </a:r>
          <a:endParaRPr lang="fr-FR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Valorisation de l’herbe, pâturage…</a:t>
          </a:r>
          <a:endParaRPr lang="fr-FR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Limite : temps de travail</a:t>
          </a:r>
          <a:endParaRPr lang="fr-FR" sz="19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4963318" y="2739391"/>
        <a:ext cx="2680493" cy="1369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1AFFFF-25C6-4533-B7BD-431FA094165C}">
      <dsp:nvSpPr>
        <dsp:cNvPr id="0" name=""/>
        <dsp:cNvSpPr/>
      </dsp:nvSpPr>
      <dsp:spPr>
        <a:xfrm>
          <a:off x="4456598" y="28606"/>
          <a:ext cx="2608898" cy="130444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Le matériel au 2</a:t>
          </a:r>
          <a:r>
            <a:rPr lang="fr-FR" sz="3900" kern="1200" baseline="30000" dirty="0" smtClean="0"/>
            <a:t>nd</a:t>
          </a:r>
          <a:r>
            <a:rPr lang="fr-FR" sz="3900" kern="1200" dirty="0" smtClean="0"/>
            <a:t> plan</a:t>
          </a:r>
          <a:endParaRPr lang="fr-FR" sz="3900" kern="1200" dirty="0"/>
        </a:p>
      </dsp:txBody>
      <dsp:txXfrm>
        <a:off x="4494804" y="66812"/>
        <a:ext cx="2532486" cy="1228037"/>
      </dsp:txXfrm>
    </dsp:sp>
    <dsp:sp modelId="{4C61A52B-BAF9-437C-8448-D7D79C18EA29}">
      <dsp:nvSpPr>
        <dsp:cNvPr id="0" name=""/>
        <dsp:cNvSpPr/>
      </dsp:nvSpPr>
      <dsp:spPr>
        <a:xfrm>
          <a:off x="4717488" y="1333055"/>
          <a:ext cx="234153" cy="859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932"/>
              </a:lnTo>
              <a:lnTo>
                <a:pt x="234153" y="8599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B38CE-75A8-4AC3-B822-3F8413B056B8}">
      <dsp:nvSpPr>
        <dsp:cNvPr id="0" name=""/>
        <dsp:cNvSpPr/>
      </dsp:nvSpPr>
      <dsp:spPr>
        <a:xfrm>
          <a:off x="4951642" y="1540762"/>
          <a:ext cx="2087118" cy="1304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Matériel d’occasion, même pour les céréaliers</a:t>
          </a:r>
          <a:endParaRPr lang="fr-FR" sz="2100" kern="1200" dirty="0"/>
        </a:p>
      </dsp:txBody>
      <dsp:txXfrm>
        <a:off x="4989848" y="1578968"/>
        <a:ext cx="2010706" cy="1228037"/>
      </dsp:txXfrm>
    </dsp:sp>
    <dsp:sp modelId="{3E6E8055-2932-48A1-8CC6-8818196DA62C}">
      <dsp:nvSpPr>
        <dsp:cNvPr id="0" name=""/>
        <dsp:cNvSpPr/>
      </dsp:nvSpPr>
      <dsp:spPr>
        <a:xfrm>
          <a:off x="4717488" y="1333055"/>
          <a:ext cx="234153" cy="2372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102"/>
              </a:lnTo>
              <a:lnTo>
                <a:pt x="234153" y="23721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EE828-A001-4E86-973F-F22F2716F0C3}">
      <dsp:nvSpPr>
        <dsp:cNvPr id="0" name=""/>
        <dsp:cNvSpPr/>
      </dsp:nvSpPr>
      <dsp:spPr>
        <a:xfrm>
          <a:off x="4951642" y="3052932"/>
          <a:ext cx="2087118" cy="1304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Copropriété, CUMA, entreprise…</a:t>
          </a:r>
          <a:endParaRPr lang="fr-FR" sz="2100" kern="1200" dirty="0"/>
        </a:p>
      </dsp:txBody>
      <dsp:txXfrm>
        <a:off x="4989848" y="3091138"/>
        <a:ext cx="2010706" cy="1228037"/>
      </dsp:txXfrm>
    </dsp:sp>
    <dsp:sp modelId="{578FF519-7C7E-4C5E-B896-B2503A1E018C}">
      <dsp:nvSpPr>
        <dsp:cNvPr id="0" name=""/>
        <dsp:cNvSpPr/>
      </dsp:nvSpPr>
      <dsp:spPr>
        <a:xfrm>
          <a:off x="1080736" y="28606"/>
          <a:ext cx="2608898" cy="1304449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4295" tIns="49530" rIns="74295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900" kern="1200" dirty="0" smtClean="0"/>
            <a:t>Priorité aux bâtiments</a:t>
          </a:r>
          <a:endParaRPr lang="fr-FR" sz="3900" kern="1200" dirty="0"/>
        </a:p>
      </dsp:txBody>
      <dsp:txXfrm>
        <a:off x="1118942" y="66812"/>
        <a:ext cx="2532486" cy="1228037"/>
      </dsp:txXfrm>
    </dsp:sp>
    <dsp:sp modelId="{092A2EEF-27E5-4084-BFAB-45E92BFE7681}">
      <dsp:nvSpPr>
        <dsp:cNvPr id="0" name=""/>
        <dsp:cNvSpPr/>
      </dsp:nvSpPr>
      <dsp:spPr>
        <a:xfrm>
          <a:off x="1341625" y="1333055"/>
          <a:ext cx="243159" cy="859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9932"/>
              </a:lnTo>
              <a:lnTo>
                <a:pt x="243159" y="85993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32E69F-8649-4A31-9CD6-A1258ED80A04}">
      <dsp:nvSpPr>
        <dsp:cNvPr id="0" name=""/>
        <dsp:cNvSpPr/>
      </dsp:nvSpPr>
      <dsp:spPr>
        <a:xfrm>
          <a:off x="1584785" y="1540762"/>
          <a:ext cx="2087118" cy="1304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Tailles et natures très variables (en dur, tunnels…)</a:t>
          </a:r>
          <a:endParaRPr lang="fr-FR" sz="2100" kern="1200" dirty="0"/>
        </a:p>
      </dsp:txBody>
      <dsp:txXfrm>
        <a:off x="1622991" y="1578968"/>
        <a:ext cx="2010706" cy="1228037"/>
      </dsp:txXfrm>
    </dsp:sp>
    <dsp:sp modelId="{0EA2ECE5-4215-4F9A-8E3C-BDEC43BAA9D6}">
      <dsp:nvSpPr>
        <dsp:cNvPr id="0" name=""/>
        <dsp:cNvSpPr/>
      </dsp:nvSpPr>
      <dsp:spPr>
        <a:xfrm>
          <a:off x="1341625" y="1333055"/>
          <a:ext cx="243180" cy="23721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72102"/>
              </a:lnTo>
              <a:lnTo>
                <a:pt x="243180" y="2372102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97B297-035F-425C-999A-ADC4FA0F6B6F}">
      <dsp:nvSpPr>
        <dsp:cNvPr id="0" name=""/>
        <dsp:cNvSpPr/>
      </dsp:nvSpPr>
      <dsp:spPr>
        <a:xfrm>
          <a:off x="1584806" y="3052932"/>
          <a:ext cx="2087118" cy="13044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Équipements : de la dérouleuse au DAC et à la caméra</a:t>
          </a:r>
          <a:endParaRPr lang="fr-FR" sz="2100" kern="1200" dirty="0"/>
        </a:p>
      </dsp:txBody>
      <dsp:txXfrm>
        <a:off x="1623012" y="3091138"/>
        <a:ext cx="2010706" cy="12280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8EDD0-3229-4852-A9BF-6E0513C817AE}">
      <dsp:nvSpPr>
        <dsp:cNvPr id="0" name=""/>
        <dsp:cNvSpPr/>
      </dsp:nvSpPr>
      <dsp:spPr>
        <a:xfrm rot="5400000">
          <a:off x="-172740" y="173806"/>
          <a:ext cx="1151601" cy="80612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Chargement</a:t>
          </a:r>
          <a:endParaRPr lang="fr-FR" sz="1200" kern="1200" dirty="0"/>
        </a:p>
      </dsp:txBody>
      <dsp:txXfrm rot="-5400000">
        <a:off x="1" y="404125"/>
        <a:ext cx="806120" cy="345481"/>
      </dsp:txXfrm>
    </dsp:sp>
    <dsp:sp modelId="{DC28E733-88A8-4F92-938F-2F74529AF85D}">
      <dsp:nvSpPr>
        <dsp:cNvPr id="0" name=""/>
        <dsp:cNvSpPr/>
      </dsp:nvSpPr>
      <dsp:spPr>
        <a:xfrm rot="5400000">
          <a:off x="1740415" y="-933227"/>
          <a:ext cx="748540" cy="2617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Fort enjeu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Parfois revu à la baisse</a:t>
          </a:r>
          <a:endParaRPr lang="fr-FR" sz="1900" kern="1200" dirty="0"/>
        </a:p>
      </dsp:txBody>
      <dsp:txXfrm rot="-5400000">
        <a:off x="806121" y="37608"/>
        <a:ext cx="2580588" cy="675458"/>
      </dsp:txXfrm>
    </dsp:sp>
    <dsp:sp modelId="{33C30BC5-B752-45E1-8317-26A00AF6485E}">
      <dsp:nvSpPr>
        <dsp:cNvPr id="0" name=""/>
        <dsp:cNvSpPr/>
      </dsp:nvSpPr>
      <dsp:spPr>
        <a:xfrm rot="5400000">
          <a:off x="-172740" y="1175573"/>
          <a:ext cx="1151601" cy="806120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Mises bas</a:t>
          </a:r>
          <a:endParaRPr lang="fr-FR" sz="1200" kern="1200" dirty="0"/>
        </a:p>
      </dsp:txBody>
      <dsp:txXfrm rot="-5400000">
        <a:off x="1" y="1405892"/>
        <a:ext cx="806120" cy="345481"/>
      </dsp:txXfrm>
    </dsp:sp>
    <dsp:sp modelId="{B06D5FA4-A79B-4D26-B8A1-884CEA83932C}">
      <dsp:nvSpPr>
        <dsp:cNvPr id="0" name=""/>
        <dsp:cNvSpPr/>
      </dsp:nvSpPr>
      <dsp:spPr>
        <a:xfrm rot="5400000">
          <a:off x="1740415" y="68539"/>
          <a:ext cx="748540" cy="2617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Maximum en saison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Vs étalement du travail</a:t>
          </a:r>
          <a:endParaRPr lang="fr-FR" sz="1900" kern="1200" dirty="0"/>
        </a:p>
      </dsp:txBody>
      <dsp:txXfrm rot="-5400000">
        <a:off x="806121" y="1039375"/>
        <a:ext cx="2580588" cy="675458"/>
      </dsp:txXfrm>
    </dsp:sp>
    <dsp:sp modelId="{1EEE5673-F7B6-4D21-828C-7ACB1B3FB510}">
      <dsp:nvSpPr>
        <dsp:cNvPr id="0" name=""/>
        <dsp:cNvSpPr/>
      </dsp:nvSpPr>
      <dsp:spPr>
        <a:xfrm rot="5400000">
          <a:off x="-172740" y="2177340"/>
          <a:ext cx="1151601" cy="806120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Pâturage</a:t>
          </a:r>
          <a:endParaRPr lang="fr-FR" sz="1200" kern="1200" dirty="0"/>
        </a:p>
      </dsp:txBody>
      <dsp:txXfrm rot="-5400000">
        <a:off x="1" y="2407659"/>
        <a:ext cx="806120" cy="345481"/>
      </dsp:txXfrm>
    </dsp:sp>
    <dsp:sp modelId="{17E98C07-063E-4A47-95BF-E1C8DE5D7B41}">
      <dsp:nvSpPr>
        <dsp:cNvPr id="0" name=""/>
        <dsp:cNvSpPr/>
      </dsp:nvSpPr>
      <dsp:spPr>
        <a:xfrm rot="5400000">
          <a:off x="1740415" y="1070306"/>
          <a:ext cx="748540" cy="261712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Gestion fine</a:t>
          </a:r>
          <a:endParaRPr lang="fr-FR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kern="1200" dirty="0" smtClean="0"/>
            <a:t>Vs charge de travail</a:t>
          </a:r>
          <a:endParaRPr lang="fr-FR" sz="1900" kern="1200" dirty="0"/>
        </a:p>
      </dsp:txBody>
      <dsp:txXfrm rot="-5400000">
        <a:off x="806121" y="2041142"/>
        <a:ext cx="2580588" cy="6754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7B0A0C-4644-41FF-A385-A39ECB85D605}">
      <dsp:nvSpPr>
        <dsp:cNvPr id="0" name=""/>
        <dsp:cNvSpPr/>
      </dsp:nvSpPr>
      <dsp:spPr>
        <a:xfrm rot="5400000">
          <a:off x="1943427" y="-425184"/>
          <a:ext cx="1255638" cy="241999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Locations verbales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Fermage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Conventions de pâturage</a:t>
          </a:r>
          <a:endParaRPr lang="fr-FR" sz="1700" kern="1200" dirty="0"/>
        </a:p>
      </dsp:txBody>
      <dsp:txXfrm rot="-5400000">
        <a:off x="1361249" y="218289"/>
        <a:ext cx="2358701" cy="1133048"/>
      </dsp:txXfrm>
    </dsp:sp>
    <dsp:sp modelId="{33FB90B7-850B-40AA-975B-A8E368E46DCF}">
      <dsp:nvSpPr>
        <dsp:cNvPr id="0" name=""/>
        <dsp:cNvSpPr/>
      </dsp:nvSpPr>
      <dsp:spPr>
        <a:xfrm>
          <a:off x="0" y="39"/>
          <a:ext cx="1361248" cy="1569548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statut</a:t>
          </a:r>
          <a:endParaRPr lang="fr-FR" sz="2100" kern="1200" dirty="0"/>
        </a:p>
      </dsp:txBody>
      <dsp:txXfrm>
        <a:off x="66451" y="66490"/>
        <a:ext cx="1228346" cy="1436646"/>
      </dsp:txXfrm>
    </dsp:sp>
    <dsp:sp modelId="{85D1E8D1-D8D6-4D02-8143-50A088A7266E}">
      <dsp:nvSpPr>
        <dsp:cNvPr id="0" name=""/>
        <dsp:cNvSpPr/>
      </dsp:nvSpPr>
      <dsp:spPr>
        <a:xfrm rot="5400000">
          <a:off x="1943427" y="1222841"/>
          <a:ext cx="1255638" cy="2419996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Parcours proches</a:t>
          </a:r>
          <a:endParaRPr lang="fr-FR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700" kern="1200" dirty="0" smtClean="0"/>
            <a:t>Transhumance</a:t>
          </a:r>
          <a:endParaRPr lang="fr-FR" sz="1700" kern="1200" dirty="0"/>
        </a:p>
      </dsp:txBody>
      <dsp:txXfrm rot="-5400000">
        <a:off x="1361249" y="1866315"/>
        <a:ext cx="2358701" cy="1133048"/>
      </dsp:txXfrm>
    </dsp:sp>
    <dsp:sp modelId="{85E737C2-3AE4-4245-BA21-E4812CF74A50}">
      <dsp:nvSpPr>
        <dsp:cNvPr id="0" name=""/>
        <dsp:cNvSpPr/>
      </dsp:nvSpPr>
      <dsp:spPr>
        <a:xfrm>
          <a:off x="0" y="1648065"/>
          <a:ext cx="1361248" cy="1569548"/>
        </a:xfrm>
        <a:prstGeom prst="round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proximité</a:t>
          </a:r>
          <a:endParaRPr lang="fr-FR" sz="2100" kern="1200" dirty="0"/>
        </a:p>
      </dsp:txBody>
      <dsp:txXfrm>
        <a:off x="66451" y="1714516"/>
        <a:ext cx="1228346" cy="14366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B889C-1E88-42E2-8912-0673E8612201}">
      <dsp:nvSpPr>
        <dsp:cNvPr id="0" name=""/>
        <dsp:cNvSpPr/>
      </dsp:nvSpPr>
      <dsp:spPr>
        <a:xfrm>
          <a:off x="0" y="0"/>
          <a:ext cx="6115049" cy="1004443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Chargement limité ou surfaces de parcours excédentaires</a:t>
          </a:r>
          <a:endParaRPr lang="fr-FR" sz="2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9419" y="29419"/>
        <a:ext cx="4946302" cy="945605"/>
      </dsp:txXfrm>
    </dsp:sp>
    <dsp:sp modelId="{618C9ABB-FC7E-40BF-8238-80FF495B2271}">
      <dsp:nvSpPr>
        <dsp:cNvPr id="0" name=""/>
        <dsp:cNvSpPr/>
      </dsp:nvSpPr>
      <dsp:spPr>
        <a:xfrm>
          <a:off x="512135" y="1187069"/>
          <a:ext cx="6115049" cy="1004443"/>
        </a:xfrm>
        <a:prstGeom prst="roundRect">
          <a:avLst>
            <a:gd name="adj" fmla="val 10000"/>
          </a:avLst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Diversification des ressources fourragères… si le potentiel est là (OV-BV notamment)</a:t>
          </a:r>
          <a:endParaRPr lang="fr-FR" sz="2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541554" y="1216488"/>
        <a:ext cx="4891188" cy="945605"/>
      </dsp:txXfrm>
    </dsp:sp>
    <dsp:sp modelId="{C0BDF0C7-A445-40B6-B9F1-B180BCDC348B}">
      <dsp:nvSpPr>
        <dsp:cNvPr id="0" name=""/>
        <dsp:cNvSpPr/>
      </dsp:nvSpPr>
      <dsp:spPr>
        <a:xfrm>
          <a:off x="1016626" y="2374138"/>
          <a:ext cx="6115049" cy="1004443"/>
        </a:xfrm>
        <a:prstGeom prst="roundRect">
          <a:avLst>
            <a:gd name="adj" fmla="val 10000"/>
          </a:avLst>
        </a:prstGeom>
        <a:solidFill>
          <a:srgbClr val="4472C4">
            <a:hueOff val="-4902230"/>
            <a:satOff val="-6819"/>
            <a:lumOff val="-2615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Stocks de report, voire sur pied (pâturage tournant)</a:t>
          </a:r>
          <a:endParaRPr lang="fr-FR" sz="2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046045" y="2403557"/>
        <a:ext cx="4898832" cy="945605"/>
      </dsp:txXfrm>
    </dsp:sp>
    <dsp:sp modelId="{D19D8CD7-8461-4F00-AA51-45DC33E5A404}">
      <dsp:nvSpPr>
        <dsp:cNvPr id="0" name=""/>
        <dsp:cNvSpPr/>
      </dsp:nvSpPr>
      <dsp:spPr>
        <a:xfrm>
          <a:off x="1528762" y="3561207"/>
          <a:ext cx="6115049" cy="1004443"/>
        </a:xfrm>
        <a:prstGeom prst="roundRect">
          <a:avLst>
            <a:gd name="adj" fmla="val 10000"/>
          </a:avLst>
        </a:prstGeom>
        <a:solidFill>
          <a:srgbClr val="4472C4">
            <a:hueOff val="-7353344"/>
            <a:satOff val="-10228"/>
            <a:lumOff val="-3922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Ajustements : fauche/pâture, refus/repousses, complémentation et poids des agneaux, etc.</a:t>
          </a:r>
          <a:endParaRPr lang="fr-FR" sz="24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558181" y="3590626"/>
        <a:ext cx="4891188" cy="945605"/>
      </dsp:txXfrm>
    </dsp:sp>
    <dsp:sp modelId="{F1931BEE-6890-4DC3-AE53-8F24B183B9CD}">
      <dsp:nvSpPr>
        <dsp:cNvPr id="0" name=""/>
        <dsp:cNvSpPr/>
      </dsp:nvSpPr>
      <dsp:spPr>
        <a:xfrm>
          <a:off x="5462161" y="769312"/>
          <a:ext cx="652887" cy="652887"/>
        </a:xfrm>
        <a:prstGeom prst="downArrow">
          <a:avLst>
            <a:gd name="adj1" fmla="val 55000"/>
            <a:gd name="adj2" fmla="val 45000"/>
          </a:avLst>
        </a:prstGeom>
        <a:solidFill>
          <a:srgbClr val="4472C4">
            <a:tint val="40000"/>
            <a:alpha val="90000"/>
            <a:hueOff val="0"/>
            <a:satOff val="0"/>
            <a:lumOff val="0"/>
            <a:alphaOff val="0"/>
          </a:srgbClr>
        </a:solidFill>
        <a:ln w="12700" cap="flat" cmpd="sng" algn="ctr">
          <a:solidFill>
            <a:srgbClr val="4472C4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9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5609061" y="769312"/>
        <a:ext cx="359087" cy="491297"/>
      </dsp:txXfrm>
    </dsp:sp>
    <dsp:sp modelId="{32F01F4E-F9BF-4871-910B-EBE350C05EE9}">
      <dsp:nvSpPr>
        <dsp:cNvPr id="0" name=""/>
        <dsp:cNvSpPr/>
      </dsp:nvSpPr>
      <dsp:spPr>
        <a:xfrm>
          <a:off x="5974297" y="1956381"/>
          <a:ext cx="652887" cy="652887"/>
        </a:xfrm>
        <a:prstGeom prst="downArrow">
          <a:avLst>
            <a:gd name="adj1" fmla="val 55000"/>
            <a:gd name="adj2" fmla="val 45000"/>
          </a:avLst>
        </a:prstGeom>
        <a:solidFill>
          <a:srgbClr val="4472C4">
            <a:tint val="40000"/>
            <a:alpha val="90000"/>
            <a:hueOff val="-3695877"/>
            <a:satOff val="-6408"/>
            <a:lumOff val="-644"/>
            <a:alphaOff val="0"/>
          </a:srgbClr>
        </a:solidFill>
        <a:ln w="12700" cap="flat" cmpd="sng" algn="ctr">
          <a:solidFill>
            <a:srgbClr val="4472C4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9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6121197" y="1956381"/>
        <a:ext cx="359087" cy="491297"/>
      </dsp:txXfrm>
    </dsp:sp>
    <dsp:sp modelId="{3AEAC335-6FF0-4F9F-9C60-13CDBA411CCC}">
      <dsp:nvSpPr>
        <dsp:cNvPr id="0" name=""/>
        <dsp:cNvSpPr/>
      </dsp:nvSpPr>
      <dsp:spPr>
        <a:xfrm>
          <a:off x="6478788" y="3143450"/>
          <a:ext cx="652887" cy="652887"/>
        </a:xfrm>
        <a:prstGeom prst="downArrow">
          <a:avLst>
            <a:gd name="adj1" fmla="val 55000"/>
            <a:gd name="adj2" fmla="val 45000"/>
          </a:avLst>
        </a:prstGeom>
        <a:solidFill>
          <a:srgbClr val="4472C4">
            <a:tint val="40000"/>
            <a:alpha val="90000"/>
            <a:hueOff val="-7391755"/>
            <a:satOff val="-12816"/>
            <a:lumOff val="-1289"/>
            <a:alphaOff val="0"/>
          </a:srgbClr>
        </a:solidFill>
        <a:ln w="12700" cap="flat" cmpd="sng" algn="ctr">
          <a:solidFill>
            <a:srgbClr val="4472C4">
              <a:tint val="40000"/>
              <a:alpha val="9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9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6625688" y="3143450"/>
        <a:ext cx="359087" cy="49129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4C06F0-9087-4344-A641-AFDB89C2467F}">
      <dsp:nvSpPr>
        <dsp:cNvPr id="0" name=""/>
        <dsp:cNvSpPr/>
      </dsp:nvSpPr>
      <dsp:spPr>
        <a:xfrm>
          <a:off x="0" y="0"/>
          <a:ext cx="6703695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Paille, voire pulpes </a:t>
          </a:r>
          <a:r>
            <a:rPr lang="fr-FR" sz="3100" kern="1200" dirty="0" err="1" smtClean="0"/>
            <a:t>surpressées</a:t>
          </a:r>
          <a:r>
            <a:rPr lang="fr-FR" sz="3100" kern="1200" dirty="0" smtClean="0"/>
            <a:t>, drèches…</a:t>
          </a:r>
          <a:endParaRPr lang="fr-FR" sz="3100" kern="1200" dirty="0"/>
        </a:p>
      </dsp:txBody>
      <dsp:txXfrm>
        <a:off x="38234" y="38234"/>
        <a:ext cx="5295064" cy="1228933"/>
      </dsp:txXfrm>
    </dsp:sp>
    <dsp:sp modelId="{6C6DCE31-72CD-44F1-B172-0330D1CAD44B}">
      <dsp:nvSpPr>
        <dsp:cNvPr id="0" name=""/>
        <dsp:cNvSpPr/>
      </dsp:nvSpPr>
      <dsp:spPr>
        <a:xfrm>
          <a:off x="591502" y="1522968"/>
          <a:ext cx="6703695" cy="1305401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Céréales prélevées, voire coproduits déshydratés</a:t>
          </a:r>
          <a:endParaRPr lang="fr-FR" sz="3100" kern="1200" dirty="0"/>
        </a:p>
      </dsp:txBody>
      <dsp:txXfrm>
        <a:off x="629736" y="1561202"/>
        <a:ext cx="5187213" cy="1228933"/>
      </dsp:txXfrm>
    </dsp:sp>
    <dsp:sp modelId="{31D5D26B-C075-4198-8A90-4938108A7702}">
      <dsp:nvSpPr>
        <dsp:cNvPr id="0" name=""/>
        <dsp:cNvSpPr/>
      </dsp:nvSpPr>
      <dsp:spPr>
        <a:xfrm>
          <a:off x="1183004" y="3045936"/>
          <a:ext cx="6703695" cy="1305401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100" kern="1200" dirty="0" smtClean="0"/>
            <a:t>Taille du troupeau (sécheresse, conjoncture, MO ou santé…)</a:t>
          </a:r>
          <a:endParaRPr lang="fr-FR" sz="3100" kern="1200" dirty="0"/>
        </a:p>
      </dsp:txBody>
      <dsp:txXfrm>
        <a:off x="1221238" y="3084170"/>
        <a:ext cx="5187213" cy="1228933"/>
      </dsp:txXfrm>
    </dsp:sp>
    <dsp:sp modelId="{290B4674-B390-44B9-B374-E1FFAC88CFC7}">
      <dsp:nvSpPr>
        <dsp:cNvPr id="0" name=""/>
        <dsp:cNvSpPr/>
      </dsp:nvSpPr>
      <dsp:spPr>
        <a:xfrm>
          <a:off x="5855184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>
        <a:off x="6046099" y="989929"/>
        <a:ext cx="466680" cy="638504"/>
      </dsp:txXfrm>
    </dsp:sp>
    <dsp:sp modelId="{752AE21A-988E-40B7-B51E-A498932E7E8C}">
      <dsp:nvSpPr>
        <dsp:cNvPr id="0" name=""/>
        <dsp:cNvSpPr/>
      </dsp:nvSpPr>
      <dsp:spPr>
        <a:xfrm>
          <a:off x="6446686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5025821"/>
            <a:satOff val="-4378"/>
            <a:lumOff val="-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5025821"/>
              <a:satOff val="-4378"/>
              <a:lumOff val="-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3600" kern="1200"/>
        </a:p>
      </dsp:txBody>
      <dsp:txXfrm>
        <a:off x="6637601" y="2504195"/>
        <a:ext cx="466680" cy="6385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13163-5FE9-42A5-BE7B-2F36EB55999B}">
      <dsp:nvSpPr>
        <dsp:cNvPr id="0" name=""/>
        <dsp:cNvSpPr/>
      </dsp:nvSpPr>
      <dsp:spPr>
        <a:xfrm>
          <a:off x="0" y="16344"/>
          <a:ext cx="7886700" cy="10073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200" kern="1200" dirty="0" smtClean="0"/>
            <a:t>Zones de plaines ou herbagères</a:t>
          </a:r>
          <a:endParaRPr lang="fr-FR" sz="4200" kern="1200" dirty="0"/>
        </a:p>
      </dsp:txBody>
      <dsp:txXfrm>
        <a:off x="49176" y="65520"/>
        <a:ext cx="7788348" cy="909018"/>
      </dsp:txXfrm>
    </dsp:sp>
    <dsp:sp modelId="{7168DCE0-D179-4213-8024-90D438CAA334}">
      <dsp:nvSpPr>
        <dsp:cNvPr id="0" name=""/>
        <dsp:cNvSpPr/>
      </dsp:nvSpPr>
      <dsp:spPr>
        <a:xfrm>
          <a:off x="0" y="1023714"/>
          <a:ext cx="7886700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3300" kern="1200" dirty="0" smtClean="0"/>
            <a:t>Renards, corbeaux…</a:t>
          </a:r>
          <a:endParaRPr lang="fr-FR" sz="3300" kern="1200" dirty="0"/>
        </a:p>
      </dsp:txBody>
      <dsp:txXfrm>
        <a:off x="0" y="1023714"/>
        <a:ext cx="7886700" cy="695520"/>
      </dsp:txXfrm>
    </dsp:sp>
    <dsp:sp modelId="{D9F78BAB-2F28-4266-991B-97A5F3F3E0DB}">
      <dsp:nvSpPr>
        <dsp:cNvPr id="0" name=""/>
        <dsp:cNvSpPr/>
      </dsp:nvSpPr>
      <dsp:spPr>
        <a:xfrm>
          <a:off x="0" y="1719234"/>
          <a:ext cx="7886700" cy="100737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200" kern="1200" dirty="0" smtClean="0"/>
            <a:t>Zones pastorales ou de montagne</a:t>
          </a:r>
          <a:endParaRPr lang="fr-FR" sz="4200" kern="1200" dirty="0"/>
        </a:p>
      </dsp:txBody>
      <dsp:txXfrm>
        <a:off x="49176" y="1768410"/>
        <a:ext cx="7788348" cy="909018"/>
      </dsp:txXfrm>
    </dsp:sp>
    <dsp:sp modelId="{F3EC1343-D0F4-45CB-869E-90E7463CFF03}">
      <dsp:nvSpPr>
        <dsp:cNvPr id="0" name=""/>
        <dsp:cNvSpPr/>
      </dsp:nvSpPr>
      <dsp:spPr>
        <a:xfrm>
          <a:off x="0" y="2726604"/>
          <a:ext cx="7886700" cy="1608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403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3300" kern="1200" dirty="0" smtClean="0"/>
            <a:t>1 cas de loup en estive</a:t>
          </a:r>
          <a:endParaRPr lang="fr-FR" sz="3300" kern="1200" dirty="0"/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fr-FR" sz="3300" kern="1200" dirty="0" smtClean="0"/>
            <a:t>1 autre sur parcours : reconversion vers les bovins allaitants en cours</a:t>
          </a:r>
          <a:endParaRPr lang="fr-FR" sz="3300" kern="1200" dirty="0"/>
        </a:p>
      </dsp:txBody>
      <dsp:txXfrm>
        <a:off x="0" y="2726604"/>
        <a:ext cx="7886700" cy="16083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D39E82-63AF-4121-B68F-65E1B2E2CFE4}">
      <dsp:nvSpPr>
        <dsp:cNvPr id="0" name=""/>
        <dsp:cNvSpPr/>
      </dsp:nvSpPr>
      <dsp:spPr>
        <a:xfrm rot="10800000">
          <a:off x="1599914" y="1646"/>
          <a:ext cx="5364406" cy="994915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30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Des structures souvent plus favorables (dimension ou localisation)</a:t>
          </a:r>
          <a:endParaRPr lang="fr-FR" sz="2100" kern="1200" dirty="0"/>
        </a:p>
      </dsp:txBody>
      <dsp:txXfrm rot="10800000">
        <a:off x="1848643" y="1646"/>
        <a:ext cx="5115677" cy="994915"/>
      </dsp:txXfrm>
    </dsp:sp>
    <dsp:sp modelId="{FBF99AE1-5020-4B02-8797-638781F14120}">
      <dsp:nvSpPr>
        <dsp:cNvPr id="0" name=""/>
        <dsp:cNvSpPr/>
      </dsp:nvSpPr>
      <dsp:spPr>
        <a:xfrm>
          <a:off x="1102456" y="1646"/>
          <a:ext cx="994915" cy="994915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C03085-2989-4480-87E5-03048CFF8DCD}">
      <dsp:nvSpPr>
        <dsp:cNvPr id="0" name=""/>
        <dsp:cNvSpPr/>
      </dsp:nvSpPr>
      <dsp:spPr>
        <a:xfrm rot="10800000">
          <a:off x="1599914" y="1293551"/>
          <a:ext cx="5364406" cy="994915"/>
        </a:xfrm>
        <a:prstGeom prst="homePlate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30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Des conduites techniques plus efficientes (spécialisés), voire intensives (mixtes)</a:t>
          </a:r>
          <a:endParaRPr lang="fr-FR" sz="2100" kern="1200" dirty="0"/>
        </a:p>
      </dsp:txBody>
      <dsp:txXfrm rot="10800000">
        <a:off x="1848643" y="1293551"/>
        <a:ext cx="5115677" cy="994915"/>
      </dsp:txXfrm>
    </dsp:sp>
    <dsp:sp modelId="{4F3D1C64-D489-4166-A9D7-4FF5E5B0EC93}">
      <dsp:nvSpPr>
        <dsp:cNvPr id="0" name=""/>
        <dsp:cNvSpPr/>
      </dsp:nvSpPr>
      <dsp:spPr>
        <a:xfrm>
          <a:off x="1102456" y="1293551"/>
          <a:ext cx="994915" cy="994915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4566FF-DA23-4324-8227-33342C81061A}">
      <dsp:nvSpPr>
        <dsp:cNvPr id="0" name=""/>
        <dsp:cNvSpPr/>
      </dsp:nvSpPr>
      <dsp:spPr>
        <a:xfrm rot="10800000">
          <a:off x="1599914" y="2585456"/>
          <a:ext cx="5364406" cy="994915"/>
        </a:xfrm>
        <a:prstGeom prst="homePlate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30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Un esprit d’ouverture qui facilite les adaptations</a:t>
          </a:r>
          <a:endParaRPr lang="fr-FR" sz="2100" kern="1200" dirty="0"/>
        </a:p>
      </dsp:txBody>
      <dsp:txXfrm rot="10800000">
        <a:off x="1848643" y="2585456"/>
        <a:ext cx="5115677" cy="994915"/>
      </dsp:txXfrm>
    </dsp:sp>
    <dsp:sp modelId="{F763BFA1-E4DF-414E-8C35-227D745A6D6B}">
      <dsp:nvSpPr>
        <dsp:cNvPr id="0" name=""/>
        <dsp:cNvSpPr/>
      </dsp:nvSpPr>
      <dsp:spPr>
        <a:xfrm>
          <a:off x="1102456" y="2585456"/>
          <a:ext cx="994915" cy="994915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E1F5B-2EE2-496D-8B48-4EB0FC66F947}">
      <dsp:nvSpPr>
        <dsp:cNvPr id="0" name=""/>
        <dsp:cNvSpPr/>
      </dsp:nvSpPr>
      <dsp:spPr>
        <a:xfrm rot="10800000">
          <a:off x="1599914" y="3877362"/>
          <a:ext cx="5364406" cy="994915"/>
        </a:xfrm>
        <a:prstGeom prst="homePlat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730" tIns="80010" rIns="149352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100" kern="1200" dirty="0" smtClean="0"/>
            <a:t>Des passionnés qui savent se ménager de bonnes conditions de travail</a:t>
          </a:r>
          <a:endParaRPr lang="fr-FR" sz="2100" kern="1200" dirty="0"/>
        </a:p>
      </dsp:txBody>
      <dsp:txXfrm rot="10800000">
        <a:off x="1848643" y="3877362"/>
        <a:ext cx="5115677" cy="994915"/>
      </dsp:txXfrm>
    </dsp:sp>
    <dsp:sp modelId="{F47A29A6-5858-416A-A88C-FDB222C581A3}">
      <dsp:nvSpPr>
        <dsp:cNvPr id="0" name=""/>
        <dsp:cNvSpPr/>
      </dsp:nvSpPr>
      <dsp:spPr>
        <a:xfrm>
          <a:off x="1102456" y="3877362"/>
          <a:ext cx="994915" cy="994915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1CE17-B5FC-4651-8180-434072C48EF1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C6F79-0C4C-4569-B26A-4AFB3B459AA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33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17F5A-743B-4662-BB9F-91BBA99B3BA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17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588" y="322263"/>
            <a:ext cx="9144001" cy="646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051720" y="2552699"/>
            <a:ext cx="6768752" cy="145236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051100" y="4149725"/>
            <a:ext cx="3529012" cy="1223963"/>
          </a:xfrm>
        </p:spPr>
        <p:txBody>
          <a:bodyPr>
            <a:normAutofit/>
          </a:bodyPr>
          <a:lstStyle>
            <a:lvl1pPr marL="0" indent="0">
              <a:buNone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1"/>
          </p:nvPr>
        </p:nvSpPr>
        <p:spPr>
          <a:xfrm>
            <a:off x="250825" y="1324432"/>
            <a:ext cx="1296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fld id="{9A6D7AF9-85DA-43F0-A9A7-37379DF5A91E}" type="datetimeFigureOut">
              <a:rPr lang="fr-FR" smtClean="0"/>
              <a:t>29/09/2017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2763" y="620688"/>
            <a:ext cx="1133112" cy="587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89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554604"/>
            <a:ext cx="9144000" cy="30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21" y="-116065"/>
            <a:ext cx="9149761" cy="12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-124211"/>
            <a:ext cx="9144000" cy="208713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46" y="6017041"/>
            <a:ext cx="844889" cy="6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5073173" y="6332655"/>
            <a:ext cx="4070827" cy="2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fr-FR" altLang="fr-FR" sz="1210" b="1">
                <a:solidFill>
                  <a:srgbClr val="0051A0"/>
                </a:solidFill>
                <a:latin typeface="Neo Sans Pro"/>
              </a:rPr>
              <a:t>Conférence Grand Angle Lait </a:t>
            </a:r>
            <a:r>
              <a:rPr lang="fr-FR" altLang="fr-FR" sz="1210" b="1">
                <a:solidFill>
                  <a:srgbClr val="B9AB90"/>
                </a:solidFill>
                <a:latin typeface="Neo Sans Pro"/>
              </a:rPr>
              <a:t>- Mardi 4 avril 2017</a:t>
            </a:r>
            <a:endParaRPr lang="fr-FR" altLang="fr-FR" sz="1089">
              <a:solidFill>
                <a:srgbClr val="7F7F7F"/>
              </a:solidFill>
              <a:latin typeface="Neo Sans Pro"/>
            </a:endParaRPr>
          </a:p>
        </p:txBody>
      </p:sp>
      <p:pic>
        <p:nvPicPr>
          <p:cNvPr id="9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388" y="6067946"/>
            <a:ext cx="516535" cy="5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23" y="1587336"/>
            <a:ext cx="8499015" cy="4496993"/>
          </a:xfrm>
          <a:prstGeom prst="rect">
            <a:avLst/>
          </a:prstGeom>
        </p:spPr>
        <p:txBody>
          <a:bodyPr/>
          <a:lstStyle>
            <a:lvl1pPr marL="414772" indent="-414772">
              <a:buClr>
                <a:srgbClr val="0051A0"/>
              </a:buClr>
              <a:buFont typeface="Arial" panose="020B0604020202020204" pitchFamily="34" charset="0"/>
              <a:buChar char="•"/>
              <a:defRPr sz="2903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6713" indent="-215571">
              <a:buClr>
                <a:srgbClr val="0051A0"/>
              </a:buClr>
              <a:buFont typeface="Symbol" panose="05050102010706020507" pitchFamily="18" charset="2"/>
              <a:buChar char="®"/>
              <a:defRPr sz="2419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51A0"/>
              </a:buClr>
              <a:defRPr/>
            </a:lvl3pPr>
            <a:lvl4pPr>
              <a:buClr>
                <a:srgbClr val="0051A0"/>
              </a:buClr>
              <a:defRPr/>
            </a:lvl4pPr>
            <a:lvl5pPr>
              <a:buClr>
                <a:srgbClr val="0051A0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74222" y="413617"/>
            <a:ext cx="8499017" cy="97669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en-US" sz="3629" b="1" kern="1200" dirty="0">
                <a:solidFill>
                  <a:srgbClr val="004C93"/>
                </a:solidFill>
                <a:latin typeface="Neo Sans Pro" panose="020B050403050404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81" y="6613654"/>
            <a:ext cx="618305" cy="2504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68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41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554604"/>
            <a:ext cx="9144000" cy="30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21" y="-116065"/>
            <a:ext cx="9149761" cy="12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-124211"/>
            <a:ext cx="9144000" cy="208713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46" y="6017041"/>
            <a:ext cx="844889" cy="6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5073173" y="6332655"/>
            <a:ext cx="4070827" cy="2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fr-FR" altLang="fr-FR" sz="1210" b="1">
                <a:solidFill>
                  <a:srgbClr val="0051A0"/>
                </a:solidFill>
                <a:latin typeface="Neo Sans Pro"/>
              </a:rPr>
              <a:t>Conférence Grand Angle Lait </a:t>
            </a:r>
            <a:r>
              <a:rPr lang="fr-FR" altLang="fr-FR" sz="1210" b="1">
                <a:solidFill>
                  <a:srgbClr val="B9AB90"/>
                </a:solidFill>
                <a:latin typeface="Neo Sans Pro"/>
              </a:rPr>
              <a:t>- Mardi 4 avril 2017</a:t>
            </a:r>
            <a:endParaRPr lang="fr-FR" altLang="fr-FR" sz="1089">
              <a:solidFill>
                <a:srgbClr val="7F7F7F"/>
              </a:solidFill>
              <a:latin typeface="Neo Sans Pro"/>
            </a:endParaRPr>
          </a:p>
        </p:txBody>
      </p:sp>
      <p:pic>
        <p:nvPicPr>
          <p:cNvPr id="9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388" y="6067946"/>
            <a:ext cx="516535" cy="5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23" y="1587336"/>
            <a:ext cx="8499015" cy="4496993"/>
          </a:xfrm>
          <a:prstGeom prst="rect">
            <a:avLst/>
          </a:prstGeom>
        </p:spPr>
        <p:txBody>
          <a:bodyPr/>
          <a:lstStyle>
            <a:lvl1pPr marL="414772" indent="-414772">
              <a:buClr>
                <a:srgbClr val="0051A0"/>
              </a:buClr>
              <a:buFont typeface="Arial" panose="020B0604020202020204" pitchFamily="34" charset="0"/>
              <a:buChar char="•"/>
              <a:defRPr sz="2903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6713" indent="-215571">
              <a:buClr>
                <a:srgbClr val="0051A0"/>
              </a:buClr>
              <a:buFont typeface="Symbol" panose="05050102010706020507" pitchFamily="18" charset="2"/>
              <a:buChar char="®"/>
              <a:defRPr sz="2419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51A0"/>
              </a:buClr>
              <a:defRPr/>
            </a:lvl3pPr>
            <a:lvl4pPr>
              <a:buClr>
                <a:srgbClr val="0051A0"/>
              </a:buClr>
              <a:defRPr/>
            </a:lvl4pPr>
            <a:lvl5pPr>
              <a:buClr>
                <a:srgbClr val="0051A0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74222" y="413617"/>
            <a:ext cx="8499017" cy="97669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en-US" sz="3629" b="1" kern="1200" dirty="0">
                <a:solidFill>
                  <a:srgbClr val="004C93"/>
                </a:solidFill>
                <a:latin typeface="Neo Sans Pro" panose="020B050403050404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81" y="6613654"/>
            <a:ext cx="618305" cy="2504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68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225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554604"/>
            <a:ext cx="9144000" cy="30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21" y="-116065"/>
            <a:ext cx="9149761" cy="12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-124211"/>
            <a:ext cx="9144000" cy="208713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46" y="6017041"/>
            <a:ext cx="844889" cy="6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5073173" y="6332655"/>
            <a:ext cx="4070827" cy="2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fr-FR" altLang="fr-FR" sz="1210" b="1">
                <a:solidFill>
                  <a:srgbClr val="0051A0"/>
                </a:solidFill>
                <a:latin typeface="Neo Sans Pro"/>
              </a:rPr>
              <a:t>Conférence Grand Angle Lait </a:t>
            </a:r>
            <a:r>
              <a:rPr lang="fr-FR" altLang="fr-FR" sz="1210" b="1">
                <a:solidFill>
                  <a:srgbClr val="B9AB90"/>
                </a:solidFill>
                <a:latin typeface="Neo Sans Pro"/>
              </a:rPr>
              <a:t>- Mardi 4 avril 2017</a:t>
            </a:r>
            <a:endParaRPr lang="fr-FR" altLang="fr-FR" sz="1089">
              <a:solidFill>
                <a:srgbClr val="7F7F7F"/>
              </a:solidFill>
              <a:latin typeface="Neo Sans Pro"/>
            </a:endParaRPr>
          </a:p>
        </p:txBody>
      </p:sp>
      <p:pic>
        <p:nvPicPr>
          <p:cNvPr id="9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388" y="6067946"/>
            <a:ext cx="516535" cy="5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23" y="1587336"/>
            <a:ext cx="8499015" cy="4496993"/>
          </a:xfrm>
          <a:prstGeom prst="rect">
            <a:avLst/>
          </a:prstGeom>
        </p:spPr>
        <p:txBody>
          <a:bodyPr/>
          <a:lstStyle>
            <a:lvl1pPr marL="414772" indent="-414772">
              <a:buClr>
                <a:srgbClr val="0051A0"/>
              </a:buClr>
              <a:buFont typeface="Arial" panose="020B0604020202020204" pitchFamily="34" charset="0"/>
              <a:buChar char="•"/>
              <a:defRPr sz="2903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6713" indent="-215571">
              <a:buClr>
                <a:srgbClr val="0051A0"/>
              </a:buClr>
              <a:buFont typeface="Symbol" panose="05050102010706020507" pitchFamily="18" charset="2"/>
              <a:buChar char="®"/>
              <a:defRPr sz="2419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51A0"/>
              </a:buClr>
              <a:defRPr/>
            </a:lvl3pPr>
            <a:lvl4pPr>
              <a:buClr>
                <a:srgbClr val="0051A0"/>
              </a:buClr>
              <a:defRPr/>
            </a:lvl4pPr>
            <a:lvl5pPr>
              <a:buClr>
                <a:srgbClr val="0051A0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74222" y="413617"/>
            <a:ext cx="8499017" cy="97669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en-US" sz="3629" b="1" kern="1200" dirty="0">
                <a:solidFill>
                  <a:srgbClr val="004C93"/>
                </a:solidFill>
                <a:latin typeface="Neo Sans Pro" panose="020B050403050404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81" y="6613654"/>
            <a:ext cx="618305" cy="2504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68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6710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554604"/>
            <a:ext cx="9144000" cy="30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21" y="-116065"/>
            <a:ext cx="9149761" cy="12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-124211"/>
            <a:ext cx="9144000" cy="208713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46" y="6017041"/>
            <a:ext cx="844889" cy="6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5073173" y="6332655"/>
            <a:ext cx="4070827" cy="2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fr-FR" altLang="fr-FR" sz="1210" b="1">
                <a:solidFill>
                  <a:srgbClr val="0051A0"/>
                </a:solidFill>
                <a:latin typeface="Neo Sans Pro"/>
              </a:rPr>
              <a:t>Conférence Grand Angle Lait </a:t>
            </a:r>
            <a:r>
              <a:rPr lang="fr-FR" altLang="fr-FR" sz="1210" b="1">
                <a:solidFill>
                  <a:srgbClr val="B9AB90"/>
                </a:solidFill>
                <a:latin typeface="Neo Sans Pro"/>
              </a:rPr>
              <a:t>- Mardi 4 avril 2017</a:t>
            </a:r>
            <a:endParaRPr lang="fr-FR" altLang="fr-FR" sz="1089">
              <a:solidFill>
                <a:srgbClr val="7F7F7F"/>
              </a:solidFill>
              <a:latin typeface="Neo Sans Pro"/>
            </a:endParaRPr>
          </a:p>
        </p:txBody>
      </p:sp>
      <p:pic>
        <p:nvPicPr>
          <p:cNvPr id="9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388" y="6067946"/>
            <a:ext cx="516535" cy="5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23" y="1587336"/>
            <a:ext cx="8499015" cy="4496993"/>
          </a:xfrm>
          <a:prstGeom prst="rect">
            <a:avLst/>
          </a:prstGeom>
        </p:spPr>
        <p:txBody>
          <a:bodyPr/>
          <a:lstStyle>
            <a:lvl1pPr marL="414772" indent="-414772">
              <a:buClr>
                <a:srgbClr val="0051A0"/>
              </a:buClr>
              <a:buFont typeface="Arial" panose="020B0604020202020204" pitchFamily="34" charset="0"/>
              <a:buChar char="•"/>
              <a:defRPr sz="2903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6713" indent="-215571">
              <a:buClr>
                <a:srgbClr val="0051A0"/>
              </a:buClr>
              <a:buFont typeface="Symbol" panose="05050102010706020507" pitchFamily="18" charset="2"/>
              <a:buChar char="®"/>
              <a:defRPr sz="2419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51A0"/>
              </a:buClr>
              <a:defRPr/>
            </a:lvl3pPr>
            <a:lvl4pPr>
              <a:buClr>
                <a:srgbClr val="0051A0"/>
              </a:buClr>
              <a:defRPr/>
            </a:lvl4pPr>
            <a:lvl5pPr>
              <a:buClr>
                <a:srgbClr val="0051A0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74222" y="413617"/>
            <a:ext cx="8499017" cy="97669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en-US" sz="3629" b="1" kern="1200" dirty="0">
                <a:solidFill>
                  <a:srgbClr val="004C93"/>
                </a:solidFill>
                <a:latin typeface="Neo Sans Pro" panose="020B050403050404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81" y="6613654"/>
            <a:ext cx="618305" cy="2504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68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038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6D7AF9-85DA-43F0-A9A7-37379DF5A91E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0049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Arial" panose="020B0604020202020204" pitchFamily="34" charset="0"/>
              <a:buChar char="•"/>
              <a:defRPr/>
            </a:lvl1pPr>
            <a:lvl2pPr marL="742950" indent="-285750">
              <a:buFont typeface="Wingdings" panose="05000000000000000000" pitchFamily="2" charset="2"/>
              <a:buChar char="§"/>
              <a:defRPr/>
            </a:lvl2pPr>
            <a:lvl5pPr marL="1828800" indent="0"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67763" y="6356350"/>
            <a:ext cx="1152525" cy="365125"/>
          </a:xfrm>
          <a:prstGeom prst="rect">
            <a:avLst/>
          </a:prstGeom>
        </p:spPr>
        <p:txBody>
          <a:bodyPr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fld id="{9A6D7AF9-85DA-43F0-A9A7-37379DF5A91E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195513" y="6356350"/>
            <a:ext cx="4608512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2588" y="6356350"/>
            <a:ext cx="611187" cy="365125"/>
          </a:xfrm>
        </p:spPr>
        <p:txBody>
          <a:bodyPr/>
          <a:lstStyle>
            <a:lvl1pPr>
              <a:defRPr sz="1200" b="1" smtClean="0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688" y="357349"/>
            <a:ext cx="875225" cy="45408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0" t="10820" r="13240" b="16519"/>
          <a:stretch/>
        </p:blipFill>
        <p:spPr>
          <a:xfrm>
            <a:off x="123689" y="807581"/>
            <a:ext cx="880864" cy="41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91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299695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43608" y="148478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84767" y="6356349"/>
            <a:ext cx="1152525" cy="365125"/>
          </a:xfrm>
          <a:prstGeom prst="rect">
            <a:avLst/>
          </a:prstGeom>
        </p:spPr>
        <p:txBody>
          <a:bodyPr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fld id="{9A6D7AF9-85DA-43F0-A9A7-37379DF5A91E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195513" y="6356350"/>
            <a:ext cx="4608512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2588" y="6356350"/>
            <a:ext cx="611187" cy="365125"/>
          </a:xfrm>
        </p:spPr>
        <p:txBody>
          <a:bodyPr/>
          <a:lstStyle>
            <a:lvl1pPr>
              <a:defRPr sz="1200" b="1" smtClean="0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688" y="357349"/>
            <a:ext cx="875225" cy="45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0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32040" y="1600200"/>
            <a:ext cx="375476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contenu 3"/>
          <p:cNvSpPr>
            <a:spLocks noGrp="1"/>
          </p:cNvSpPr>
          <p:nvPr>
            <p:ph sz="half" idx="10"/>
          </p:nvPr>
        </p:nvSpPr>
        <p:spPr>
          <a:xfrm>
            <a:off x="1038770" y="1600199"/>
            <a:ext cx="38212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1"/>
          </p:nvPr>
        </p:nvSpPr>
        <p:spPr>
          <a:xfrm>
            <a:off x="251520" y="6356350"/>
            <a:ext cx="1152525" cy="365125"/>
          </a:xfrm>
          <a:prstGeom prst="rect">
            <a:avLst/>
          </a:prstGeom>
        </p:spPr>
        <p:txBody>
          <a:bodyPr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fld id="{9A6D7AF9-85DA-43F0-A9A7-37379DF5A91E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2"/>
          </p:nvPr>
        </p:nvSpPr>
        <p:spPr>
          <a:xfrm>
            <a:off x="2195513" y="6356350"/>
            <a:ext cx="4608512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3"/>
          </p:nvPr>
        </p:nvSpPr>
        <p:spPr>
          <a:xfrm>
            <a:off x="6804025" y="6356350"/>
            <a:ext cx="539750" cy="365125"/>
          </a:xfrm>
        </p:spPr>
        <p:txBody>
          <a:bodyPr/>
          <a:lstStyle>
            <a:lvl1pPr>
              <a:defRPr b="1" smtClean="0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688" y="357349"/>
            <a:ext cx="875225" cy="45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71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79512" y="6356350"/>
            <a:ext cx="1152525" cy="365125"/>
          </a:xfrm>
          <a:prstGeom prst="rect">
            <a:avLst/>
          </a:prstGeom>
        </p:spPr>
        <p:txBody>
          <a:bodyPr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fld id="{9A6D7AF9-85DA-43F0-A9A7-37379DF5A91E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195513" y="6356350"/>
            <a:ext cx="4608512" cy="365125"/>
          </a:xfrm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804025" y="6356350"/>
            <a:ext cx="539750" cy="365125"/>
          </a:xfrm>
        </p:spPr>
        <p:txBody>
          <a:bodyPr/>
          <a:lstStyle>
            <a:lvl1pPr>
              <a:defRPr b="1" smtClean="0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688" y="357349"/>
            <a:ext cx="875225" cy="454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67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14282" y="571480"/>
            <a:ext cx="8643998" cy="785818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214282" y="1589093"/>
            <a:ext cx="8715436" cy="3482981"/>
          </a:xfrm>
        </p:spPr>
        <p:txBody>
          <a:bodyPr>
            <a:noAutofit/>
          </a:bodyPr>
          <a:lstStyle>
            <a:lvl1pPr algn="l">
              <a:buFontTx/>
              <a:buBlip>
                <a:blip r:embed="rId2"/>
              </a:buBlip>
              <a:defRPr sz="3200" b="1">
                <a:solidFill>
                  <a:srgbClr val="004C93"/>
                </a:solidFill>
              </a:defRPr>
            </a:lvl1pPr>
            <a:lvl2pPr>
              <a:buFontTx/>
              <a:buBlip>
                <a:blip r:embed="rId2"/>
              </a:buBlip>
              <a:defRPr sz="2400">
                <a:solidFill>
                  <a:srgbClr val="004C93"/>
                </a:solidFill>
                <a:latin typeface="Helvetica" pitchFamily="34" charset="0"/>
              </a:defRPr>
            </a:lvl2pPr>
          </a:lstStyle>
          <a:p>
            <a:pPr lvl="0"/>
            <a:r>
              <a:rPr lang="fr-FR" dirty="0" smtClean="0"/>
              <a:t> Titre 1</a:t>
            </a:r>
          </a:p>
          <a:p>
            <a:pPr lvl="1"/>
            <a:r>
              <a:rPr lang="fr-FR" dirty="0" smtClean="0"/>
              <a:t> Titre 1.1 </a:t>
            </a:r>
          </a:p>
          <a:p>
            <a:pPr lvl="1"/>
            <a:r>
              <a:rPr lang="fr-FR" dirty="0" smtClean="0"/>
              <a:t> Titre 1.2</a:t>
            </a:r>
          </a:p>
          <a:p>
            <a:pPr lvl="0"/>
            <a:r>
              <a:rPr lang="fr-FR" dirty="0" smtClean="0"/>
              <a:t> Titre 2</a:t>
            </a:r>
          </a:p>
          <a:p>
            <a:pPr lvl="1"/>
            <a:r>
              <a:rPr lang="fr-FR" dirty="0" smtClean="0"/>
              <a:t> Titre 2.1</a:t>
            </a:r>
          </a:p>
          <a:p>
            <a:pPr lvl="1"/>
            <a:r>
              <a:rPr lang="fr-FR" dirty="0" smtClean="0"/>
              <a:t> Titre 2.2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pour une image  8"/>
          <p:cNvSpPr>
            <a:spLocks noGrp="1"/>
          </p:cNvSpPr>
          <p:nvPr>
            <p:ph type="pic" sz="quarter" idx="14" hasCustomPrompt="1"/>
          </p:nvPr>
        </p:nvSpPr>
        <p:spPr>
          <a:xfrm>
            <a:off x="2428874" y="5780834"/>
            <a:ext cx="720000" cy="720000"/>
          </a:xfrm>
        </p:spPr>
        <p:txBody>
          <a:bodyPr>
            <a:normAutofit/>
          </a:bodyPr>
          <a:lstStyle>
            <a:lvl1pPr>
              <a:buNone/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 sz="1200" b="0" dirty="0" smtClean="0"/>
              <a:t>Insérer</a:t>
            </a:r>
          </a:p>
          <a:p>
            <a:r>
              <a:rPr lang="fr-FR" sz="1200" b="0" dirty="0" smtClean="0"/>
              <a:t>logo</a:t>
            </a:r>
            <a:endParaRPr lang="fr-FR" dirty="0"/>
          </a:p>
        </p:txBody>
      </p:sp>
      <p:sp>
        <p:nvSpPr>
          <p:cNvPr id="7" name="Espace réservé pour une image  10"/>
          <p:cNvSpPr>
            <a:spLocks noGrp="1"/>
          </p:cNvSpPr>
          <p:nvPr>
            <p:ph type="pic" sz="quarter" idx="15" hasCustomPrompt="1"/>
          </p:nvPr>
        </p:nvSpPr>
        <p:spPr>
          <a:xfrm>
            <a:off x="3286116" y="5929330"/>
            <a:ext cx="720000" cy="720000"/>
          </a:xfrm>
        </p:spPr>
        <p:txBody>
          <a:bodyPr>
            <a:normAutofit/>
          </a:bodyPr>
          <a:lstStyle>
            <a:lvl1pPr>
              <a:buNone/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Insérer</a:t>
            </a:r>
          </a:p>
          <a:p>
            <a:r>
              <a:rPr lang="fr-FR" dirty="0" smtClean="0"/>
              <a:t>logo</a:t>
            </a:r>
            <a:endParaRPr lang="fr-FR" dirty="0"/>
          </a:p>
        </p:txBody>
      </p:sp>
      <p:sp>
        <p:nvSpPr>
          <p:cNvPr id="8" name="Espace réservé pour une image  12"/>
          <p:cNvSpPr>
            <a:spLocks noGrp="1"/>
          </p:cNvSpPr>
          <p:nvPr>
            <p:ph type="pic" sz="quarter" idx="16" hasCustomPrompt="1"/>
          </p:nvPr>
        </p:nvSpPr>
        <p:spPr>
          <a:xfrm>
            <a:off x="4214813" y="6000750"/>
            <a:ext cx="714378" cy="714375"/>
          </a:xfrm>
        </p:spPr>
        <p:txBody>
          <a:bodyPr>
            <a:normAutofit/>
          </a:bodyPr>
          <a:lstStyle>
            <a:lvl1pPr>
              <a:buNone/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 sz="1200" b="0" dirty="0" smtClean="0">
                <a:solidFill>
                  <a:schemeClr val="tx1"/>
                </a:solidFill>
              </a:rPr>
              <a:t>Insérer</a:t>
            </a:r>
          </a:p>
          <a:p>
            <a:r>
              <a:rPr lang="fr-FR" sz="1200" b="0" dirty="0" smtClean="0">
                <a:solidFill>
                  <a:schemeClr val="tx1"/>
                </a:solidFill>
              </a:rPr>
              <a:t>logo</a:t>
            </a:r>
            <a:endParaRPr lang="fr-FR" dirty="0"/>
          </a:p>
        </p:txBody>
      </p:sp>
      <p:sp>
        <p:nvSpPr>
          <p:cNvPr id="9" name="Espace réservé pour une image  14"/>
          <p:cNvSpPr>
            <a:spLocks noGrp="1"/>
          </p:cNvSpPr>
          <p:nvPr>
            <p:ph type="pic" sz="quarter" idx="17" hasCustomPrompt="1"/>
          </p:nvPr>
        </p:nvSpPr>
        <p:spPr>
          <a:xfrm>
            <a:off x="5143504" y="6000768"/>
            <a:ext cx="720000" cy="720000"/>
          </a:xfrm>
        </p:spPr>
        <p:txBody>
          <a:bodyPr>
            <a:normAutofit/>
          </a:bodyPr>
          <a:lstStyle>
            <a:lvl1pPr>
              <a:buNone/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 sz="1200" b="0" dirty="0" smtClean="0">
                <a:solidFill>
                  <a:schemeClr val="tx1"/>
                </a:solidFill>
              </a:rPr>
              <a:t>Insérer</a:t>
            </a:r>
          </a:p>
          <a:p>
            <a:r>
              <a:rPr lang="fr-FR" sz="1200" b="0" dirty="0" smtClean="0">
                <a:solidFill>
                  <a:schemeClr val="tx1"/>
                </a:solidFill>
              </a:rPr>
              <a:t>logo</a:t>
            </a:r>
            <a:endParaRPr lang="fr-FR" dirty="0"/>
          </a:p>
        </p:txBody>
      </p:sp>
      <p:sp>
        <p:nvSpPr>
          <p:cNvPr id="10" name="Espace réservé pour une image  16"/>
          <p:cNvSpPr>
            <a:spLocks noGrp="1"/>
          </p:cNvSpPr>
          <p:nvPr>
            <p:ph type="pic" sz="quarter" idx="18" hasCustomPrompt="1"/>
          </p:nvPr>
        </p:nvSpPr>
        <p:spPr>
          <a:xfrm>
            <a:off x="6143624" y="6072187"/>
            <a:ext cx="720000" cy="720000"/>
          </a:xfrm>
        </p:spPr>
        <p:txBody>
          <a:bodyPr>
            <a:normAutofit/>
          </a:bodyPr>
          <a:lstStyle>
            <a:lvl1pPr>
              <a:buNone/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 sz="1200" b="0" dirty="0" smtClean="0">
                <a:solidFill>
                  <a:schemeClr val="tx1"/>
                </a:solidFill>
              </a:rPr>
              <a:t>Insérer</a:t>
            </a:r>
          </a:p>
          <a:p>
            <a:r>
              <a:rPr lang="fr-FR" sz="1200" b="0" dirty="0" smtClean="0">
                <a:solidFill>
                  <a:schemeClr val="tx1"/>
                </a:solidFill>
              </a:rPr>
              <a:t>logo</a:t>
            </a:r>
            <a:endParaRPr lang="fr-FR" dirty="0"/>
          </a:p>
        </p:txBody>
      </p:sp>
      <p:sp>
        <p:nvSpPr>
          <p:cNvPr id="11" name="Espace réservé pour une image  18"/>
          <p:cNvSpPr>
            <a:spLocks noGrp="1"/>
          </p:cNvSpPr>
          <p:nvPr>
            <p:ph type="pic" sz="quarter" idx="19" hasCustomPrompt="1"/>
          </p:nvPr>
        </p:nvSpPr>
        <p:spPr>
          <a:xfrm>
            <a:off x="7000892" y="6000768"/>
            <a:ext cx="720000" cy="720000"/>
          </a:xfrm>
        </p:spPr>
        <p:txBody>
          <a:bodyPr>
            <a:normAutofit/>
          </a:bodyPr>
          <a:lstStyle>
            <a:lvl1pPr>
              <a:buNone/>
              <a:defRPr sz="1200" b="0" baseline="0">
                <a:solidFill>
                  <a:schemeClr val="tx1"/>
                </a:solidFill>
              </a:defRPr>
            </a:lvl1pPr>
          </a:lstStyle>
          <a:p>
            <a:r>
              <a:rPr lang="fr-FR" sz="1200" b="0" dirty="0" smtClean="0">
                <a:solidFill>
                  <a:schemeClr val="tx1"/>
                </a:solidFill>
              </a:rPr>
              <a:t>Insérer logo</a:t>
            </a:r>
            <a:endParaRPr lang="fr-FR" dirty="0"/>
          </a:p>
        </p:txBody>
      </p:sp>
      <p:sp>
        <p:nvSpPr>
          <p:cNvPr id="12" name="Espace réservé pour une image  8"/>
          <p:cNvSpPr>
            <a:spLocks noGrp="1"/>
          </p:cNvSpPr>
          <p:nvPr>
            <p:ph type="pic" sz="quarter" idx="20" hasCustomPrompt="1"/>
          </p:nvPr>
        </p:nvSpPr>
        <p:spPr>
          <a:xfrm>
            <a:off x="1500166" y="5643578"/>
            <a:ext cx="720000" cy="720000"/>
          </a:xfrm>
        </p:spPr>
        <p:txBody>
          <a:bodyPr>
            <a:normAutofit/>
          </a:bodyPr>
          <a:lstStyle>
            <a:lvl1pPr>
              <a:buNone/>
              <a:defRPr sz="1200" b="0">
                <a:solidFill>
                  <a:schemeClr val="tx1"/>
                </a:solidFill>
              </a:defRPr>
            </a:lvl1pPr>
          </a:lstStyle>
          <a:p>
            <a:r>
              <a:rPr lang="fr-FR" sz="1200" b="0" dirty="0" smtClean="0"/>
              <a:t>Insérer</a:t>
            </a:r>
          </a:p>
          <a:p>
            <a:r>
              <a:rPr lang="fr-FR" sz="1200" b="0" dirty="0" smtClean="0"/>
              <a:t>logo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397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554604"/>
            <a:ext cx="9144000" cy="30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21" y="-116065"/>
            <a:ext cx="9149761" cy="12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-124211"/>
            <a:ext cx="9144000" cy="208713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46" y="6017041"/>
            <a:ext cx="844889" cy="6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5073173" y="6332655"/>
            <a:ext cx="4070827" cy="2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fr-FR" altLang="fr-FR" sz="1210" b="1">
                <a:solidFill>
                  <a:srgbClr val="0051A0"/>
                </a:solidFill>
                <a:latin typeface="Neo Sans Pro"/>
              </a:rPr>
              <a:t>Conférence Grand Angle Lait </a:t>
            </a:r>
            <a:r>
              <a:rPr lang="fr-FR" altLang="fr-FR" sz="1210" b="1">
                <a:solidFill>
                  <a:srgbClr val="B9AB90"/>
                </a:solidFill>
                <a:latin typeface="Neo Sans Pro"/>
              </a:rPr>
              <a:t>- Mardi 4 avril 2017</a:t>
            </a:r>
            <a:endParaRPr lang="fr-FR" altLang="fr-FR" sz="1089">
              <a:solidFill>
                <a:srgbClr val="7F7F7F"/>
              </a:solidFill>
              <a:latin typeface="Neo Sans Pro"/>
            </a:endParaRPr>
          </a:p>
        </p:txBody>
      </p:sp>
      <p:pic>
        <p:nvPicPr>
          <p:cNvPr id="9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388" y="6067946"/>
            <a:ext cx="516535" cy="5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23" y="1587336"/>
            <a:ext cx="8499015" cy="4496993"/>
          </a:xfrm>
          <a:prstGeom prst="rect">
            <a:avLst/>
          </a:prstGeom>
        </p:spPr>
        <p:txBody>
          <a:bodyPr/>
          <a:lstStyle>
            <a:lvl1pPr marL="414772" indent="-414772">
              <a:buClr>
                <a:srgbClr val="0051A0"/>
              </a:buClr>
              <a:buFont typeface="Arial" panose="020B0604020202020204" pitchFamily="34" charset="0"/>
              <a:buChar char="•"/>
              <a:defRPr sz="2903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6713" indent="-215571">
              <a:buClr>
                <a:srgbClr val="0051A0"/>
              </a:buClr>
              <a:buFont typeface="Symbol" panose="05050102010706020507" pitchFamily="18" charset="2"/>
              <a:buChar char="®"/>
              <a:defRPr sz="2419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51A0"/>
              </a:buClr>
              <a:defRPr/>
            </a:lvl3pPr>
            <a:lvl4pPr>
              <a:buClr>
                <a:srgbClr val="0051A0"/>
              </a:buClr>
              <a:defRPr/>
            </a:lvl4pPr>
            <a:lvl5pPr>
              <a:buClr>
                <a:srgbClr val="0051A0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74222" y="413617"/>
            <a:ext cx="8499017" cy="97669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en-US" sz="3629" b="1" kern="1200" dirty="0">
                <a:solidFill>
                  <a:srgbClr val="004C93"/>
                </a:solidFill>
                <a:latin typeface="Neo Sans Pro" panose="020B050403050404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81" y="6613654"/>
            <a:ext cx="618305" cy="2504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68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818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554604"/>
            <a:ext cx="9144000" cy="30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21" y="-116065"/>
            <a:ext cx="9149761" cy="12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-124211"/>
            <a:ext cx="9144000" cy="208713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46" y="6017041"/>
            <a:ext cx="844889" cy="6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5073173" y="6332655"/>
            <a:ext cx="4070827" cy="2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fr-FR" altLang="fr-FR" sz="1210" b="1">
                <a:solidFill>
                  <a:srgbClr val="0051A0"/>
                </a:solidFill>
                <a:latin typeface="Neo Sans Pro"/>
              </a:rPr>
              <a:t>Conférence Grand Angle Lait </a:t>
            </a:r>
            <a:r>
              <a:rPr lang="fr-FR" altLang="fr-FR" sz="1210" b="1">
                <a:solidFill>
                  <a:srgbClr val="B9AB90"/>
                </a:solidFill>
                <a:latin typeface="Neo Sans Pro"/>
              </a:rPr>
              <a:t>- Mardi 4 avril 2017</a:t>
            </a:r>
            <a:endParaRPr lang="fr-FR" altLang="fr-FR" sz="1089">
              <a:solidFill>
                <a:srgbClr val="7F7F7F"/>
              </a:solidFill>
              <a:latin typeface="Neo Sans Pro"/>
            </a:endParaRPr>
          </a:p>
        </p:txBody>
      </p:sp>
      <p:pic>
        <p:nvPicPr>
          <p:cNvPr id="9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388" y="6067946"/>
            <a:ext cx="516535" cy="5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23" y="1587336"/>
            <a:ext cx="8499015" cy="4496993"/>
          </a:xfrm>
          <a:prstGeom prst="rect">
            <a:avLst/>
          </a:prstGeom>
        </p:spPr>
        <p:txBody>
          <a:bodyPr/>
          <a:lstStyle>
            <a:lvl1pPr marL="414772" indent="-414772">
              <a:buClr>
                <a:srgbClr val="0051A0"/>
              </a:buClr>
              <a:buFont typeface="Arial" panose="020B0604020202020204" pitchFamily="34" charset="0"/>
              <a:buChar char="•"/>
              <a:defRPr sz="2903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6713" indent="-215571">
              <a:buClr>
                <a:srgbClr val="0051A0"/>
              </a:buClr>
              <a:buFont typeface="Symbol" panose="05050102010706020507" pitchFamily="18" charset="2"/>
              <a:buChar char="®"/>
              <a:defRPr sz="2419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51A0"/>
              </a:buClr>
              <a:defRPr/>
            </a:lvl3pPr>
            <a:lvl4pPr>
              <a:buClr>
                <a:srgbClr val="0051A0"/>
              </a:buClr>
              <a:defRPr/>
            </a:lvl4pPr>
            <a:lvl5pPr>
              <a:buClr>
                <a:srgbClr val="0051A0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74222" y="413617"/>
            <a:ext cx="8499017" cy="97669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en-US" sz="3629" b="1" kern="1200" dirty="0">
                <a:solidFill>
                  <a:srgbClr val="004C93"/>
                </a:solidFill>
                <a:latin typeface="Neo Sans Pro" panose="020B050403050404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81" y="6613654"/>
            <a:ext cx="618305" cy="2504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68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6554604"/>
            <a:ext cx="9144000" cy="30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21" y="-116065"/>
            <a:ext cx="9149761" cy="1286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" y="-124211"/>
            <a:ext cx="9144000" cy="208713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46" y="6017041"/>
            <a:ext cx="844889" cy="623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6"/>
          <p:cNvSpPr txBox="1">
            <a:spLocks noChangeArrowheads="1"/>
          </p:cNvSpPr>
          <p:nvPr/>
        </p:nvSpPr>
        <p:spPr bwMode="auto">
          <a:xfrm>
            <a:off x="5073173" y="6332655"/>
            <a:ext cx="4070827" cy="27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fr-FR" altLang="fr-FR" sz="1210" b="1">
                <a:solidFill>
                  <a:srgbClr val="0051A0"/>
                </a:solidFill>
                <a:latin typeface="Neo Sans Pro"/>
              </a:rPr>
              <a:t>Conférence Grand Angle Lait </a:t>
            </a:r>
            <a:r>
              <a:rPr lang="fr-FR" altLang="fr-FR" sz="1210" b="1">
                <a:solidFill>
                  <a:srgbClr val="B9AB90"/>
                </a:solidFill>
                <a:latin typeface="Neo Sans Pro"/>
              </a:rPr>
              <a:t>- Mardi 4 avril 2017</a:t>
            </a:r>
            <a:endParaRPr lang="fr-FR" altLang="fr-FR" sz="1089">
              <a:solidFill>
                <a:srgbClr val="7F7F7F"/>
              </a:solidFill>
              <a:latin typeface="Neo Sans Pro"/>
            </a:endParaRPr>
          </a:p>
        </p:txBody>
      </p:sp>
      <p:pic>
        <p:nvPicPr>
          <p:cNvPr id="9" name="Image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5388" y="6067946"/>
            <a:ext cx="516535" cy="564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4223" y="1587336"/>
            <a:ext cx="8499015" cy="4496993"/>
          </a:xfrm>
          <a:prstGeom prst="rect">
            <a:avLst/>
          </a:prstGeom>
        </p:spPr>
        <p:txBody>
          <a:bodyPr/>
          <a:lstStyle>
            <a:lvl1pPr marL="414772" indent="-414772">
              <a:buClr>
                <a:srgbClr val="0051A0"/>
              </a:buClr>
              <a:buFont typeface="Arial" panose="020B0604020202020204" pitchFamily="34" charset="0"/>
              <a:buChar char="•"/>
              <a:defRPr sz="2903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46713" indent="-215571">
              <a:buClr>
                <a:srgbClr val="0051A0"/>
              </a:buClr>
              <a:buFont typeface="Symbol" panose="05050102010706020507" pitchFamily="18" charset="2"/>
              <a:buChar char="®"/>
              <a:defRPr sz="2419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rgbClr val="0051A0"/>
              </a:buClr>
              <a:defRPr/>
            </a:lvl3pPr>
            <a:lvl4pPr>
              <a:buClr>
                <a:srgbClr val="0051A0"/>
              </a:buClr>
              <a:defRPr/>
            </a:lvl4pPr>
            <a:lvl5pPr>
              <a:buClr>
                <a:srgbClr val="0051A0"/>
              </a:buClr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74222" y="413617"/>
            <a:ext cx="8499017" cy="97669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lang="en-US" sz="3629" b="1" kern="1200" dirty="0">
                <a:solidFill>
                  <a:srgbClr val="004C93"/>
                </a:solidFill>
                <a:latin typeface="Neo Sans Pro" panose="020B0504030504040204" pitchFamily="34" charset="0"/>
                <a:ea typeface="+mn-ea"/>
                <a:cs typeface="+mn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681" y="6613654"/>
            <a:ext cx="618305" cy="25045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68"/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33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6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8" y="420688"/>
            <a:ext cx="9140825" cy="646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1042988" y="274638"/>
            <a:ext cx="76438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42988" y="1600200"/>
            <a:ext cx="7643812" cy="456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763713" y="6356350"/>
            <a:ext cx="42560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048375" y="6356350"/>
            <a:ext cx="5397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bg1"/>
                </a:solidFill>
              </a:defRPr>
            </a:lvl1pPr>
          </a:lstStyle>
          <a:p>
            <a:fld id="{B344047A-C113-43C5-B1E7-6AF6CEC75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97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00B05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B050"/>
          </a:solidFill>
          <a:latin typeface="Calibri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anose="020F05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20638" y="509888"/>
            <a:ext cx="7772400" cy="2387600"/>
          </a:xfrm>
        </p:spPr>
        <p:txBody>
          <a:bodyPr/>
          <a:lstStyle/>
          <a:p>
            <a:r>
              <a:rPr lang="fr-FR" b="1" dirty="0" smtClean="0"/>
              <a:t>Être « Résilient »</a:t>
            </a:r>
            <a:br>
              <a:rPr lang="fr-FR" b="1" dirty="0" smtClean="0"/>
            </a:br>
            <a:r>
              <a:rPr lang="fr-FR" b="1" dirty="0" smtClean="0"/>
              <a:t>en élevage ovin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6438" y="3502939"/>
            <a:ext cx="6858000" cy="573657"/>
          </a:xfrm>
        </p:spPr>
        <p:txBody>
          <a:bodyPr/>
          <a:lstStyle/>
          <a:p>
            <a:r>
              <a:rPr lang="fr-FR" b="1" dirty="0" smtClean="0"/>
              <a:t>Sommet de </a:t>
            </a:r>
            <a:r>
              <a:rPr lang="fr-FR" b="1" dirty="0" smtClean="0"/>
              <a:t>l’Elevage - 4 </a:t>
            </a:r>
            <a:r>
              <a:rPr lang="fr-FR" b="1" dirty="0" smtClean="0"/>
              <a:t>octobre 2017</a:t>
            </a:r>
            <a:endParaRPr lang="fr-FR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2718" y="6141594"/>
            <a:ext cx="1133112" cy="58788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50" t="10820" r="13240" b="16519"/>
          <a:stretch/>
        </p:blipFill>
        <p:spPr>
          <a:xfrm>
            <a:off x="2316224" y="6032107"/>
            <a:ext cx="1492369" cy="697369"/>
          </a:xfrm>
          <a:prstGeom prst="rect">
            <a:avLst/>
          </a:prstGeom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335438" y="4470458"/>
            <a:ext cx="3657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altLang="fr-FR" sz="1400" dirty="0" smtClean="0">
                <a:latin typeface="Verdana" panose="020B0604030504040204" pitchFamily="34" charset="0"/>
              </a:rPr>
              <a:t>Vincent </a:t>
            </a:r>
            <a:r>
              <a:rPr lang="fr-FR" altLang="fr-FR" sz="1400" dirty="0">
                <a:latin typeface="Verdana" panose="020B0604030504040204" pitchFamily="34" charset="0"/>
              </a:rPr>
              <a:t>Bellet </a:t>
            </a:r>
            <a:r>
              <a:rPr lang="fr-FR" altLang="fr-FR" sz="1400" dirty="0" smtClean="0">
                <a:latin typeface="Verdana" panose="020B0604030504040204" pitchFamily="34" charset="0"/>
              </a:rPr>
              <a:t>– Idele</a:t>
            </a:r>
          </a:p>
          <a:p>
            <a:pPr>
              <a:spcBef>
                <a:spcPct val="50000"/>
              </a:spcBef>
            </a:pPr>
            <a:r>
              <a:rPr lang="fr-FR" altLang="fr-FR" sz="1400" dirty="0" smtClean="0">
                <a:latin typeface="Verdana" panose="020B0604030504040204" pitchFamily="34" charset="0"/>
              </a:rPr>
              <a:t>Bernadette </a:t>
            </a:r>
            <a:r>
              <a:rPr lang="fr-FR" altLang="fr-FR" sz="1400" dirty="0" err="1" smtClean="0">
                <a:latin typeface="Verdana" panose="020B0604030504040204" pitchFamily="34" charset="0"/>
              </a:rPr>
              <a:t>Vignaud</a:t>
            </a:r>
            <a:r>
              <a:rPr lang="fr-FR" altLang="fr-FR" sz="1400" dirty="0" smtClean="0">
                <a:latin typeface="Verdana" panose="020B0604030504040204" pitchFamily="34" charset="0"/>
              </a:rPr>
              <a:t> – CA 03</a:t>
            </a:r>
          </a:p>
          <a:p>
            <a:pPr>
              <a:spcBef>
                <a:spcPct val="50000"/>
              </a:spcBef>
            </a:pPr>
            <a:r>
              <a:rPr lang="fr-FR" altLang="fr-FR" sz="1400" dirty="0" smtClean="0">
                <a:latin typeface="Verdana" panose="020B0604030504040204" pitchFamily="34" charset="0"/>
              </a:rPr>
              <a:t>Fabrice </a:t>
            </a:r>
            <a:r>
              <a:rPr lang="fr-FR" altLang="fr-FR" sz="1400" dirty="0" err="1" smtClean="0">
                <a:latin typeface="Verdana" panose="020B0604030504040204" pitchFamily="34" charset="0"/>
              </a:rPr>
              <a:t>Vassort</a:t>
            </a:r>
            <a:r>
              <a:rPr lang="fr-FR" altLang="fr-FR" sz="1400" dirty="0" smtClean="0">
                <a:latin typeface="Verdana" panose="020B0604030504040204" pitchFamily="34" charset="0"/>
              </a:rPr>
              <a:t> – CA 43</a:t>
            </a:r>
            <a:endParaRPr lang="fr-FR" altLang="fr-FR" sz="140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96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016839" y="123588"/>
            <a:ext cx="7886700" cy="851197"/>
          </a:xfrm>
        </p:spPr>
        <p:txBody>
          <a:bodyPr/>
          <a:lstStyle/>
          <a:p>
            <a:r>
              <a:rPr lang="fr-FR" sz="4000" b="1" i="1" dirty="0" smtClean="0"/>
              <a:t>En résumé…</a:t>
            </a:r>
            <a:endParaRPr lang="fr-FR" sz="5400" b="1" i="1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569040"/>
              </p:ext>
            </p:extLst>
          </p:nvPr>
        </p:nvGraphicFramePr>
        <p:xfrm>
          <a:off x="749419" y="974785"/>
          <a:ext cx="8066777" cy="4873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957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élevages qui ont le mieux traversé les aléas 2007-2013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622426" y="5218987"/>
            <a:ext cx="596947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Revenu disponible moyen 2007-2013 en €/UMO exploitant</a:t>
            </a:r>
          </a:p>
          <a:p>
            <a:r>
              <a:rPr lang="fr-FR" b="1" dirty="0" smtClean="0"/>
              <a:t>Résilients : Tiers supérieur</a:t>
            </a:r>
            <a:endParaRPr lang="fr-FR" b="1" dirty="0"/>
          </a:p>
        </p:txBody>
      </p:sp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1682"/>
          <a:stretch/>
        </p:blipFill>
        <p:spPr>
          <a:xfrm>
            <a:off x="1302589" y="1377887"/>
            <a:ext cx="7315372" cy="38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 smtClean="0"/>
              <a:t>Globalement, des différences de…</a:t>
            </a:r>
            <a:endParaRPr lang="fr-FR" sz="4000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8473023"/>
              </p:ext>
            </p:extLst>
          </p:nvPr>
        </p:nvGraphicFramePr>
        <p:xfrm>
          <a:off x="1111999" y="1255144"/>
          <a:ext cx="7643812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574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Les éleveurs enquêtés vus</a:t>
            </a:r>
            <a:br>
              <a:rPr lang="fr-FR" b="1" dirty="0" smtClean="0"/>
            </a:br>
            <a:r>
              <a:rPr lang="fr-FR" b="1" dirty="0" smtClean="0"/>
              <a:t> par leurs conseillers</a:t>
            </a:r>
            <a:endParaRPr lang="fr-FR" b="1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864482"/>
              </p:ext>
            </p:extLst>
          </p:nvPr>
        </p:nvGraphicFramePr>
        <p:xfrm>
          <a:off x="1042988" y="1600200"/>
          <a:ext cx="7643812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016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2988" y="274638"/>
            <a:ext cx="7859472" cy="1143000"/>
          </a:xfrm>
        </p:spPr>
        <p:txBody>
          <a:bodyPr/>
          <a:lstStyle/>
          <a:p>
            <a:r>
              <a:rPr lang="fr-FR" b="1" dirty="0"/>
              <a:t>Investissements : </a:t>
            </a:r>
            <a:br>
              <a:rPr lang="fr-FR" b="1" dirty="0"/>
            </a:br>
            <a:r>
              <a:rPr lang="fr-FR" b="1" dirty="0"/>
              <a:t>priorité aux conditions de travail</a:t>
            </a:r>
          </a:p>
        </p:txBody>
      </p:sp>
      <p:graphicFrame>
        <p:nvGraphicFramePr>
          <p:cNvPr id="5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629853"/>
              </p:ext>
            </p:extLst>
          </p:nvPr>
        </p:nvGraphicFramePr>
        <p:xfrm>
          <a:off x="1042988" y="1600200"/>
          <a:ext cx="7643812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263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b="1" dirty="0" smtClean="0"/>
              <a:t>La robustesse résultat d’un équilibre entre autonomie alimentaire et charge de travail</a:t>
            </a:r>
            <a:endParaRPr lang="fr-FR" sz="3200" b="1" dirty="0"/>
          </a:p>
        </p:txBody>
      </p:sp>
      <p:sp>
        <p:nvSpPr>
          <p:cNvPr id="14" name="Espace réservé du contenu 13"/>
          <p:cNvSpPr>
            <a:spLocks noGrp="1"/>
          </p:cNvSpPr>
          <p:nvPr>
            <p:ph sz="half" idx="4294967295"/>
          </p:nvPr>
        </p:nvSpPr>
        <p:spPr>
          <a:xfrm>
            <a:off x="1168475" y="1534139"/>
            <a:ext cx="3886200" cy="466277"/>
          </a:xfrm>
          <a:prstGeom prst="rect">
            <a:avLst/>
          </a:prstGeom>
        </p:spPr>
        <p:txBody>
          <a:bodyPr/>
          <a:lstStyle/>
          <a:p>
            <a:r>
              <a:rPr lang="fr-FR" sz="2400" b="1" dirty="0" smtClean="0"/>
              <a:t>Herbagers : maxi </a:t>
            </a:r>
            <a:r>
              <a:rPr lang="fr-FR" sz="2400" b="1" dirty="0" smtClean="0"/>
              <a:t>pâturage</a:t>
            </a:r>
            <a:endParaRPr lang="fr-FR" sz="2400" b="1" dirty="0" smtClean="0"/>
          </a:p>
          <a:p>
            <a:r>
              <a:rPr lang="fr-FR" sz="2400" i="1" dirty="0" smtClean="0"/>
              <a:t>(plaines et montagnes)</a:t>
            </a:r>
          </a:p>
          <a:p>
            <a:endParaRPr lang="fr-FR" sz="2400" b="1" dirty="0" smtClean="0"/>
          </a:p>
          <a:p>
            <a:endParaRPr lang="fr-FR" dirty="0" smtClean="0"/>
          </a:p>
        </p:txBody>
      </p:sp>
      <p:sp>
        <p:nvSpPr>
          <p:cNvPr id="15" name="Espace réservé du contenu 14"/>
          <p:cNvSpPr>
            <a:spLocks noGrp="1"/>
          </p:cNvSpPr>
          <p:nvPr>
            <p:ph sz="half" idx="2"/>
          </p:nvPr>
        </p:nvSpPr>
        <p:spPr>
          <a:xfrm>
            <a:off x="4931075" y="1524972"/>
            <a:ext cx="3886200" cy="481165"/>
          </a:xfrm>
        </p:spPr>
        <p:txBody>
          <a:bodyPr/>
          <a:lstStyle/>
          <a:p>
            <a:r>
              <a:rPr lang="fr-FR" sz="2400" b="1" dirty="0" smtClean="0"/>
              <a:t>Pastoraux : accès au foncier</a:t>
            </a:r>
          </a:p>
          <a:p>
            <a:endParaRPr lang="fr-FR" dirty="0"/>
          </a:p>
        </p:txBody>
      </p:sp>
      <p:graphicFrame>
        <p:nvGraphicFramePr>
          <p:cNvPr id="17" name="Diagramme 16"/>
          <p:cNvGraphicFramePr/>
          <p:nvPr>
            <p:extLst>
              <p:ext uri="{D42A27DB-BD31-4B8C-83A1-F6EECF244321}">
                <p14:modId xmlns:p14="http://schemas.microsoft.com/office/powerpoint/2010/main" val="387441965"/>
              </p:ext>
            </p:extLst>
          </p:nvPr>
        </p:nvGraphicFramePr>
        <p:xfrm>
          <a:off x="1399950" y="2483520"/>
          <a:ext cx="3423250" cy="31572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Diagramme 17"/>
          <p:cNvGraphicFramePr/>
          <p:nvPr>
            <p:extLst>
              <p:ext uri="{D42A27DB-BD31-4B8C-83A1-F6EECF244321}">
                <p14:modId xmlns:p14="http://schemas.microsoft.com/office/powerpoint/2010/main" val="1954558889"/>
              </p:ext>
            </p:extLst>
          </p:nvPr>
        </p:nvGraphicFramePr>
        <p:xfrm>
          <a:off x="5054675" y="2423135"/>
          <a:ext cx="3781245" cy="3217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77290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5" grpId="0" build="p"/>
      <p:bldGraphic spid="17" grpId="0">
        <p:bldAsOne/>
      </p:bldGraphic>
      <p:bldGraphic spid="1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/>
              <a:t>Gérer les aléas : sécheresse, prix des aliments… </a:t>
            </a:r>
            <a:r>
              <a:rPr lang="fr-FR" sz="2400" i="1" dirty="0"/>
              <a:t>(hors </a:t>
            </a:r>
            <a:r>
              <a:rPr lang="fr-FR" sz="2400" i="1" dirty="0" smtClean="0"/>
              <a:t>Ovins-Grandes </a:t>
            </a:r>
            <a:r>
              <a:rPr lang="fr-FR" sz="2400" i="1" dirty="0"/>
              <a:t>cultures)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602519"/>
              </p:ext>
            </p:extLst>
          </p:nvPr>
        </p:nvGraphicFramePr>
        <p:xfrm>
          <a:off x="1042988" y="1600200"/>
          <a:ext cx="7643812" cy="456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992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/>
              <a:t>Des systèmes </a:t>
            </a:r>
            <a:r>
              <a:rPr lang="fr-FR" sz="4000" b="1" dirty="0" smtClean="0"/>
              <a:t>Ovins-Grandes </a:t>
            </a:r>
            <a:r>
              <a:rPr lang="fr-FR" sz="4000" b="1" dirty="0"/>
              <a:t>cultures plus sécurisés</a:t>
            </a:r>
            <a:endParaRPr lang="fr-FR" sz="5400" b="1" dirty="0"/>
          </a:p>
        </p:txBody>
      </p:sp>
      <p:graphicFrame>
        <p:nvGraphicFramePr>
          <p:cNvPr id="8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864388"/>
              </p:ext>
            </p:extLst>
          </p:nvPr>
        </p:nvGraphicFramePr>
        <p:xfrm>
          <a:off x="1137608" y="1532327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715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1042988" y="274638"/>
            <a:ext cx="8101012" cy="1143000"/>
          </a:xfrm>
        </p:spPr>
        <p:txBody>
          <a:bodyPr/>
          <a:lstStyle/>
          <a:p>
            <a:r>
              <a:rPr lang="fr-FR" b="1" dirty="0"/>
              <a:t>Des éleveurs </a:t>
            </a:r>
            <a:r>
              <a:rPr lang="fr-FR" b="1" dirty="0" smtClean="0"/>
              <a:t>qui restent </a:t>
            </a:r>
            <a:r>
              <a:rPr lang="fr-FR" b="1" dirty="0"/>
              <a:t>démunis face à la prédation et au vol</a:t>
            </a:r>
            <a:endParaRPr lang="fr-FR" sz="6000" b="1" dirty="0"/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2481613"/>
              </p:ext>
            </p:extLst>
          </p:nvPr>
        </p:nvGraphicFramePr>
        <p:xfrm>
          <a:off x="1111729" y="1480568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8273123"/>
      </p:ext>
    </p:extLst>
  </p:cSld>
  <p:clrMapOvr>
    <a:masterClrMapping/>
  </p:clrMapOvr>
</p:sld>
</file>

<file path=ppt/theme/theme1.xml><?xml version="1.0" encoding="utf-8"?>
<a:theme xmlns:a="http://schemas.openxmlformats.org/drawingml/2006/main" name="CNE 210617 Systèmes de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 diaporama INSOSYS Reseaux d'Elevage mars 2017.ppt [Mode de compatibilité]" id="{1983A256-AC22-458F-B0E6-FBE9EEBFBC24}" vid="{ECC812FF-03BE-462F-A594-40761E743C7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CNE 210617 Systèmes demain</Template>
  <TotalTime>181</TotalTime>
  <Words>402</Words>
  <Application>Microsoft Office PowerPoint</Application>
  <PresentationFormat>Affichage à l'écran (4:3)</PresentationFormat>
  <Paragraphs>76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8" baseType="lpstr">
      <vt:lpstr>Arial</vt:lpstr>
      <vt:lpstr>Calibri</vt:lpstr>
      <vt:lpstr>Helvetica</vt:lpstr>
      <vt:lpstr>Neo Sans Pro</vt:lpstr>
      <vt:lpstr>Symbol</vt:lpstr>
      <vt:lpstr>Verdana</vt:lpstr>
      <vt:lpstr>Wingdings</vt:lpstr>
      <vt:lpstr>CNE 210617 Systèmes demain</vt:lpstr>
      <vt:lpstr>Être « Résilient » en élevage ovin</vt:lpstr>
      <vt:lpstr>Les élevages qui ont le mieux traversé les aléas 2007-2013</vt:lpstr>
      <vt:lpstr>Globalement, des différences de…</vt:lpstr>
      <vt:lpstr>Les éleveurs enquêtés vus  par leurs conseillers</vt:lpstr>
      <vt:lpstr>Investissements :  priorité aux conditions de travail</vt:lpstr>
      <vt:lpstr>La robustesse résultat d’un équilibre entre autonomie alimentaire et charge de travail</vt:lpstr>
      <vt:lpstr>Gérer les aléas : sécheresse, prix des aliments… (hors Ovins-Grandes cultures)</vt:lpstr>
      <vt:lpstr>Des systèmes Ovins-Grandes cultures plus sécurisés</vt:lpstr>
      <vt:lpstr>Des éleveurs qui restent démunis face à la prédation et au vol</vt:lpstr>
      <vt:lpstr>En résumé…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Être « Résilient » en élevage ovin</dc:title>
  <dc:creator>Vincent Bellet</dc:creator>
  <cp:lastModifiedBy>gS</cp:lastModifiedBy>
  <cp:revision>32</cp:revision>
  <dcterms:created xsi:type="dcterms:W3CDTF">2017-07-18T15:49:37Z</dcterms:created>
  <dcterms:modified xsi:type="dcterms:W3CDTF">2017-09-29T07:19:11Z</dcterms:modified>
</cp:coreProperties>
</file>