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7" r:id="rId3"/>
    <p:sldId id="264" r:id="rId4"/>
    <p:sldId id="263" r:id="rId5"/>
    <p:sldId id="262" r:id="rId6"/>
    <p:sldId id="265" r:id="rId7"/>
    <p:sldId id="268" r:id="rId8"/>
    <p:sldId id="266" r:id="rId9"/>
  </p:sldIdLst>
  <p:sldSz cx="12192000" cy="6858000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C9FF"/>
    <a:srgbClr val="B43844"/>
    <a:srgbClr val="00509E"/>
    <a:srgbClr val="A6CE05"/>
    <a:srgbClr val="7F70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115" autoAdjust="0"/>
    <p:restoredTop sz="94660"/>
  </p:normalViewPr>
  <p:slideViewPr>
    <p:cSldViewPr snapToGrid="0">
      <p:cViewPr varScale="1">
        <p:scale>
          <a:sx n="99" d="100"/>
          <a:sy n="99" d="100"/>
        </p:scale>
        <p:origin x="78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A64DF8F-557E-4B13-AE93-4D7E614681AC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BD4DC2BD-2E45-4938-BAC0-C626AE144431}">
      <dgm:prSet phldrT="[Texte]" custT="1"/>
      <dgm:spPr/>
      <dgm:t>
        <a:bodyPr/>
        <a:lstStyle/>
        <a:p>
          <a:r>
            <a:rPr lang="fr-FR" sz="2200" b="1" dirty="0" smtClean="0"/>
            <a:t>Main-d’œuvre </a:t>
          </a:r>
        </a:p>
        <a:p>
          <a:r>
            <a:rPr lang="fr-FR" sz="1900" b="1" dirty="0" smtClean="0"/>
            <a:t>2,8 UTH dont 0,8 salarié</a:t>
          </a:r>
        </a:p>
      </dgm:t>
    </dgm:pt>
    <dgm:pt modelId="{05449213-51B8-4B77-AE7A-02112A6F5DD2}" type="parTrans" cxnId="{53E4827F-3991-4E44-8E0C-2CC389C99026}">
      <dgm:prSet/>
      <dgm:spPr/>
      <dgm:t>
        <a:bodyPr/>
        <a:lstStyle/>
        <a:p>
          <a:endParaRPr lang="fr-FR"/>
        </a:p>
      </dgm:t>
    </dgm:pt>
    <dgm:pt modelId="{4848D8FC-1D87-4ADB-8C34-DC205A97B5B2}" type="sibTrans" cxnId="{53E4827F-3991-4E44-8E0C-2CC389C99026}">
      <dgm:prSet/>
      <dgm:spPr/>
      <dgm:t>
        <a:bodyPr/>
        <a:lstStyle/>
        <a:p>
          <a:endParaRPr lang="fr-FR"/>
        </a:p>
      </dgm:t>
    </dgm:pt>
    <dgm:pt modelId="{64E0FE9A-15BB-489E-9441-3068C2DD11FF}">
      <dgm:prSet phldrT="[Texte]" custT="1"/>
      <dgm:spPr>
        <a:solidFill>
          <a:schemeClr val="accent6"/>
        </a:solidFill>
      </dgm:spPr>
      <dgm:t>
        <a:bodyPr lIns="360000" tIns="360000" rIns="0" bIns="288000"/>
        <a:lstStyle/>
        <a:p>
          <a:pPr algn="l"/>
          <a:r>
            <a:rPr lang="fr-FR" sz="2800" b="1" dirty="0" smtClean="0"/>
            <a:t>Les surfaces</a:t>
          </a:r>
        </a:p>
        <a:p>
          <a:pPr algn="l"/>
          <a:r>
            <a:rPr lang="fr-FR" sz="1700" dirty="0" smtClean="0"/>
            <a:t>SAU: 166 ha dont 148 ha de SFP</a:t>
          </a:r>
        </a:p>
        <a:p>
          <a:pPr algn="l"/>
          <a:r>
            <a:rPr lang="fr-FR" sz="1700" dirty="0" smtClean="0"/>
            <a:t>85% de la SAU en prairies naturelles</a:t>
          </a:r>
        </a:p>
        <a:p>
          <a:pPr algn="l"/>
          <a:r>
            <a:rPr lang="fr-FR" sz="1700" dirty="0" smtClean="0"/>
            <a:t>Chargement de 1,12 UGB / ha</a:t>
          </a:r>
        </a:p>
      </dgm:t>
    </dgm:pt>
    <dgm:pt modelId="{CF802E34-1BF9-4DBE-8582-CD70BECFA0CA}" type="parTrans" cxnId="{B9902C72-C12B-437F-8F3C-EEF8289E4F37}">
      <dgm:prSet/>
      <dgm:spPr/>
      <dgm:t>
        <a:bodyPr/>
        <a:lstStyle/>
        <a:p>
          <a:endParaRPr lang="fr-FR"/>
        </a:p>
      </dgm:t>
    </dgm:pt>
    <dgm:pt modelId="{666129CD-18D4-48F4-8068-DA0EF1FF0B79}" type="sibTrans" cxnId="{B9902C72-C12B-437F-8F3C-EEF8289E4F37}">
      <dgm:prSet/>
      <dgm:spPr/>
      <dgm:t>
        <a:bodyPr/>
        <a:lstStyle/>
        <a:p>
          <a:endParaRPr lang="fr-FR"/>
        </a:p>
      </dgm:t>
    </dgm:pt>
    <dgm:pt modelId="{C614A6A3-B3A4-4A3B-9CAA-9302E33764BF}">
      <dgm:prSet phldrT="[Texte]" custT="1"/>
      <dgm:spPr>
        <a:solidFill>
          <a:schemeClr val="accent4">
            <a:lumMod val="60000"/>
            <a:lumOff val="40000"/>
          </a:schemeClr>
        </a:solidFill>
      </dgm:spPr>
      <dgm:t>
        <a:bodyPr lIns="0" tIns="360000" rIns="360000" bIns="0"/>
        <a:lstStyle/>
        <a:p>
          <a:pPr algn="r"/>
          <a:r>
            <a:rPr lang="fr-FR" sz="2800" b="1" dirty="0" smtClean="0">
              <a:solidFill>
                <a:schemeClr val="tx1"/>
              </a:solidFill>
            </a:rPr>
            <a:t>Le troupeau</a:t>
          </a:r>
        </a:p>
        <a:p>
          <a:pPr algn="r"/>
          <a:r>
            <a:rPr lang="fr-FR" sz="1700" dirty="0" smtClean="0">
              <a:solidFill>
                <a:schemeClr val="tx1"/>
              </a:solidFill>
            </a:rPr>
            <a:t>860 brebis BMC</a:t>
          </a:r>
        </a:p>
        <a:p>
          <a:pPr algn="r"/>
          <a:r>
            <a:rPr lang="fr-FR" sz="1700" dirty="0" smtClean="0">
              <a:solidFill>
                <a:schemeClr val="tx1"/>
              </a:solidFill>
            </a:rPr>
            <a:t>Agneaux lourds de bergerie en label</a:t>
          </a:r>
        </a:p>
        <a:p>
          <a:pPr algn="r"/>
          <a:r>
            <a:rPr lang="fr-FR" sz="1700" dirty="0" smtClean="0">
              <a:solidFill>
                <a:schemeClr val="tx1"/>
              </a:solidFill>
            </a:rPr>
            <a:t>20 vaches allaitantes Aubrac</a:t>
          </a:r>
        </a:p>
        <a:p>
          <a:pPr algn="r"/>
          <a:r>
            <a:rPr lang="fr-FR" sz="1700" dirty="0" smtClean="0">
              <a:solidFill>
                <a:schemeClr val="tx1"/>
              </a:solidFill>
            </a:rPr>
            <a:t>Broutards lourds</a:t>
          </a:r>
          <a:endParaRPr lang="fr-FR" sz="1700" dirty="0"/>
        </a:p>
      </dgm:t>
    </dgm:pt>
    <dgm:pt modelId="{2D872FBD-D2E3-4603-B072-CEFB9479DB9D}" type="parTrans" cxnId="{01E29152-452C-411C-81EE-47835A295598}">
      <dgm:prSet/>
      <dgm:spPr/>
      <dgm:t>
        <a:bodyPr/>
        <a:lstStyle/>
        <a:p>
          <a:endParaRPr lang="fr-FR"/>
        </a:p>
      </dgm:t>
    </dgm:pt>
    <dgm:pt modelId="{3030F14E-5B21-4EE1-9609-409D701D63ED}" type="sibTrans" cxnId="{01E29152-452C-411C-81EE-47835A295598}">
      <dgm:prSet/>
      <dgm:spPr/>
      <dgm:t>
        <a:bodyPr/>
        <a:lstStyle/>
        <a:p>
          <a:endParaRPr lang="fr-FR"/>
        </a:p>
      </dgm:t>
    </dgm:pt>
    <dgm:pt modelId="{1EB2A671-E686-4E7D-9479-1D14CC0D8926}">
      <dgm:prSet phldrT="[Texte]" custT="1"/>
      <dgm:spPr/>
      <dgm:t>
        <a:bodyPr lIns="0" tIns="360000" rIns="360000" bIns="1296000"/>
        <a:lstStyle/>
        <a:p>
          <a:pPr algn="r"/>
          <a:r>
            <a:rPr lang="fr-FR" sz="2800" b="1" dirty="0" smtClean="0"/>
            <a:t>Résultats économiques</a:t>
          </a:r>
        </a:p>
        <a:p>
          <a:pPr algn="r"/>
          <a:r>
            <a:rPr lang="fr-FR" sz="1700" dirty="0" smtClean="0"/>
            <a:t>%EBE/PB: 38 %</a:t>
          </a:r>
          <a:endParaRPr lang="fr-FR" sz="2000" dirty="0"/>
        </a:p>
      </dgm:t>
    </dgm:pt>
    <dgm:pt modelId="{9F094C2C-DAF8-4DD8-B759-696347195123}" type="parTrans" cxnId="{BF520CE6-9F45-44F2-A6C4-35A433246C39}">
      <dgm:prSet/>
      <dgm:spPr/>
      <dgm:t>
        <a:bodyPr/>
        <a:lstStyle/>
        <a:p>
          <a:endParaRPr lang="fr-FR"/>
        </a:p>
      </dgm:t>
    </dgm:pt>
    <dgm:pt modelId="{2F556E75-AA4A-4437-99D7-F7FE7DDE0EA9}" type="sibTrans" cxnId="{BF520CE6-9F45-44F2-A6C4-35A433246C39}">
      <dgm:prSet/>
      <dgm:spPr/>
      <dgm:t>
        <a:bodyPr/>
        <a:lstStyle/>
        <a:p>
          <a:endParaRPr lang="fr-FR"/>
        </a:p>
      </dgm:t>
    </dgm:pt>
    <dgm:pt modelId="{24D4393E-E532-4D7E-B63B-158925BF2B4F}">
      <dgm:prSet phldrT="[Texte]" custT="1"/>
      <dgm:spPr>
        <a:solidFill>
          <a:srgbClr val="E6C9FF"/>
        </a:solidFill>
      </dgm:spPr>
      <dgm:t>
        <a:bodyPr lIns="360000" tIns="144000" rIns="0" bIns="504000"/>
        <a:lstStyle/>
        <a:p>
          <a:pPr algn="l"/>
          <a:r>
            <a:rPr lang="fr-FR" sz="2800" b="1" dirty="0" smtClean="0">
              <a:solidFill>
                <a:schemeClr val="tx1"/>
              </a:solidFill>
            </a:rPr>
            <a:t>Les équipements</a:t>
          </a:r>
        </a:p>
        <a:p>
          <a:pPr algn="l"/>
          <a:r>
            <a:rPr lang="fr-FR" sz="1700" dirty="0" smtClean="0">
              <a:solidFill>
                <a:schemeClr val="tx1"/>
              </a:solidFill>
            </a:rPr>
            <a:t>Bergeries pour 860 places</a:t>
          </a:r>
        </a:p>
        <a:p>
          <a:pPr algn="l"/>
          <a:r>
            <a:rPr lang="fr-FR" sz="1700" dirty="0" smtClean="0">
              <a:solidFill>
                <a:schemeClr val="tx1"/>
              </a:solidFill>
            </a:rPr>
            <a:t>Bâtiment d’engraissement des agneaux</a:t>
          </a:r>
        </a:p>
        <a:p>
          <a:pPr algn="l"/>
          <a:r>
            <a:rPr lang="fr-FR" sz="1700" dirty="0" smtClean="0">
              <a:solidFill>
                <a:schemeClr val="tx1"/>
              </a:solidFill>
            </a:rPr>
            <a:t>Stabulation libre pour 20 Vaches allaitantes</a:t>
          </a:r>
          <a:endParaRPr lang="fr-FR" sz="1600" dirty="0" smtClean="0"/>
        </a:p>
      </dgm:t>
    </dgm:pt>
    <dgm:pt modelId="{8494C62D-F3AE-4F52-AA8A-833335BE6A29}" type="sibTrans" cxnId="{3BE31527-C171-4AB7-BC6E-5AF9814B19DC}">
      <dgm:prSet/>
      <dgm:spPr/>
      <dgm:t>
        <a:bodyPr/>
        <a:lstStyle/>
        <a:p>
          <a:endParaRPr lang="fr-FR"/>
        </a:p>
      </dgm:t>
    </dgm:pt>
    <dgm:pt modelId="{88115FFE-02F3-43C8-885F-B2F07771E503}" type="parTrans" cxnId="{3BE31527-C171-4AB7-BC6E-5AF9814B19DC}">
      <dgm:prSet/>
      <dgm:spPr/>
      <dgm:t>
        <a:bodyPr/>
        <a:lstStyle/>
        <a:p>
          <a:endParaRPr lang="fr-FR"/>
        </a:p>
      </dgm:t>
    </dgm:pt>
    <dgm:pt modelId="{3081B628-D83C-48B1-8FFB-89ECC011775A}" type="pres">
      <dgm:prSet presAssocID="{3A64DF8F-557E-4B13-AE93-4D7E614681AC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19A8619E-8BEC-4456-9B94-F27D229DC3BC}" type="pres">
      <dgm:prSet presAssocID="{3A64DF8F-557E-4B13-AE93-4D7E614681AC}" presName="matrix" presStyleCnt="0"/>
      <dgm:spPr/>
      <dgm:t>
        <a:bodyPr/>
        <a:lstStyle/>
        <a:p>
          <a:endParaRPr lang="fr-FR"/>
        </a:p>
      </dgm:t>
    </dgm:pt>
    <dgm:pt modelId="{BD1D4FAD-DADA-4466-BF5F-4AE4E474C6EE}" type="pres">
      <dgm:prSet presAssocID="{3A64DF8F-557E-4B13-AE93-4D7E614681AC}" presName="tile1" presStyleLbl="node1" presStyleIdx="0" presStyleCnt="4"/>
      <dgm:spPr/>
      <dgm:t>
        <a:bodyPr/>
        <a:lstStyle/>
        <a:p>
          <a:endParaRPr lang="fr-FR"/>
        </a:p>
      </dgm:t>
    </dgm:pt>
    <dgm:pt modelId="{1D65A684-64F8-4052-9902-86E543D41232}" type="pres">
      <dgm:prSet presAssocID="{3A64DF8F-557E-4B13-AE93-4D7E614681AC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ED66042-0DC3-47E0-BA51-5014FFE0C490}" type="pres">
      <dgm:prSet presAssocID="{3A64DF8F-557E-4B13-AE93-4D7E614681AC}" presName="tile2" presStyleLbl="node1" presStyleIdx="1" presStyleCnt="4"/>
      <dgm:spPr/>
      <dgm:t>
        <a:bodyPr/>
        <a:lstStyle/>
        <a:p>
          <a:endParaRPr lang="fr-FR"/>
        </a:p>
      </dgm:t>
    </dgm:pt>
    <dgm:pt modelId="{30879E8A-824F-4E9F-9F83-B36CBB1F53D5}" type="pres">
      <dgm:prSet presAssocID="{3A64DF8F-557E-4B13-AE93-4D7E614681AC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83275AA-4B90-484F-AF82-197D3410DC97}" type="pres">
      <dgm:prSet presAssocID="{3A64DF8F-557E-4B13-AE93-4D7E614681AC}" presName="tile3" presStyleLbl="node1" presStyleIdx="2" presStyleCnt="4"/>
      <dgm:spPr/>
      <dgm:t>
        <a:bodyPr/>
        <a:lstStyle/>
        <a:p>
          <a:endParaRPr lang="fr-FR"/>
        </a:p>
      </dgm:t>
    </dgm:pt>
    <dgm:pt modelId="{A8E61B0B-4557-44A0-BBF4-E80B40D3E536}" type="pres">
      <dgm:prSet presAssocID="{3A64DF8F-557E-4B13-AE93-4D7E614681AC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A4ABD78-4C64-4738-85C9-9875CA20B292}" type="pres">
      <dgm:prSet presAssocID="{3A64DF8F-557E-4B13-AE93-4D7E614681AC}" presName="tile4" presStyleLbl="node1" presStyleIdx="3" presStyleCnt="4" custLinFactNeighborY="0"/>
      <dgm:spPr/>
      <dgm:t>
        <a:bodyPr/>
        <a:lstStyle/>
        <a:p>
          <a:endParaRPr lang="fr-FR"/>
        </a:p>
      </dgm:t>
    </dgm:pt>
    <dgm:pt modelId="{C59E6007-3185-4ED2-A53B-756C1E65F9DD}" type="pres">
      <dgm:prSet presAssocID="{3A64DF8F-557E-4B13-AE93-4D7E614681AC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2853E58-7A1A-4085-A6D8-CDA7C7028E0A}" type="pres">
      <dgm:prSet presAssocID="{3A64DF8F-557E-4B13-AE93-4D7E614681AC}" presName="centerTile" presStyleLbl="fgShp" presStyleIdx="0" presStyleCnt="1" custScaleY="81743">
        <dgm:presLayoutVars>
          <dgm:chMax val="0"/>
          <dgm:chPref val="0"/>
        </dgm:presLayoutVars>
      </dgm:prSet>
      <dgm:spPr/>
      <dgm:t>
        <a:bodyPr/>
        <a:lstStyle/>
        <a:p>
          <a:endParaRPr lang="fr-FR"/>
        </a:p>
      </dgm:t>
    </dgm:pt>
  </dgm:ptLst>
  <dgm:cxnLst>
    <dgm:cxn modelId="{01E29152-452C-411C-81EE-47835A295598}" srcId="{BD4DC2BD-2E45-4938-BAC0-C626AE144431}" destId="{C614A6A3-B3A4-4A3B-9CAA-9302E33764BF}" srcOrd="1" destOrd="0" parTransId="{2D872FBD-D2E3-4603-B072-CEFB9479DB9D}" sibTransId="{3030F14E-5B21-4EE1-9609-409D701D63ED}"/>
    <dgm:cxn modelId="{102FD66F-022B-4D6D-B4A4-5224607E71DA}" type="presOf" srcId="{C614A6A3-B3A4-4A3B-9CAA-9302E33764BF}" destId="{30879E8A-824F-4E9F-9F83-B36CBB1F53D5}" srcOrd="1" destOrd="0" presId="urn:microsoft.com/office/officeart/2005/8/layout/matrix1"/>
    <dgm:cxn modelId="{A9B8BB59-863F-4194-97A4-F025AD97580C}" type="presOf" srcId="{3A64DF8F-557E-4B13-AE93-4D7E614681AC}" destId="{3081B628-D83C-48B1-8FFB-89ECC011775A}" srcOrd="0" destOrd="0" presId="urn:microsoft.com/office/officeart/2005/8/layout/matrix1"/>
    <dgm:cxn modelId="{76A18E71-2DB5-4AB3-AD9B-7BCFE58B0189}" type="presOf" srcId="{1EB2A671-E686-4E7D-9479-1D14CC0D8926}" destId="{C59E6007-3185-4ED2-A53B-756C1E65F9DD}" srcOrd="1" destOrd="0" presId="urn:microsoft.com/office/officeart/2005/8/layout/matrix1"/>
    <dgm:cxn modelId="{3BE31527-C171-4AB7-BC6E-5AF9814B19DC}" srcId="{BD4DC2BD-2E45-4938-BAC0-C626AE144431}" destId="{24D4393E-E532-4D7E-B63B-158925BF2B4F}" srcOrd="2" destOrd="0" parTransId="{88115FFE-02F3-43C8-885F-B2F07771E503}" sibTransId="{8494C62D-F3AE-4F52-AA8A-833335BE6A29}"/>
    <dgm:cxn modelId="{0C4FF972-D60A-4E8A-99C4-342F090FBBB5}" type="presOf" srcId="{64E0FE9A-15BB-489E-9441-3068C2DD11FF}" destId="{BD1D4FAD-DADA-4466-BF5F-4AE4E474C6EE}" srcOrd="0" destOrd="0" presId="urn:microsoft.com/office/officeart/2005/8/layout/matrix1"/>
    <dgm:cxn modelId="{394FCE83-ECC3-4B44-A7E3-DAFB1A3CB8D2}" type="presOf" srcId="{24D4393E-E532-4D7E-B63B-158925BF2B4F}" destId="{A8E61B0B-4557-44A0-BBF4-E80B40D3E536}" srcOrd="1" destOrd="0" presId="urn:microsoft.com/office/officeart/2005/8/layout/matrix1"/>
    <dgm:cxn modelId="{8AD4C66C-E084-453D-935A-A73EBB61801C}" type="presOf" srcId="{24D4393E-E532-4D7E-B63B-158925BF2B4F}" destId="{F83275AA-4B90-484F-AF82-197D3410DC97}" srcOrd="0" destOrd="0" presId="urn:microsoft.com/office/officeart/2005/8/layout/matrix1"/>
    <dgm:cxn modelId="{15243A71-2A44-48AC-9797-3C37BF8DDFCD}" type="presOf" srcId="{64E0FE9A-15BB-489E-9441-3068C2DD11FF}" destId="{1D65A684-64F8-4052-9902-86E543D41232}" srcOrd="1" destOrd="0" presId="urn:microsoft.com/office/officeart/2005/8/layout/matrix1"/>
    <dgm:cxn modelId="{BA1DE52F-5E22-4EF5-8433-C7026AA76B7D}" type="presOf" srcId="{C614A6A3-B3A4-4A3B-9CAA-9302E33764BF}" destId="{0ED66042-0DC3-47E0-BA51-5014FFE0C490}" srcOrd="0" destOrd="0" presId="urn:microsoft.com/office/officeart/2005/8/layout/matrix1"/>
    <dgm:cxn modelId="{B9902C72-C12B-437F-8F3C-EEF8289E4F37}" srcId="{BD4DC2BD-2E45-4938-BAC0-C626AE144431}" destId="{64E0FE9A-15BB-489E-9441-3068C2DD11FF}" srcOrd="0" destOrd="0" parTransId="{CF802E34-1BF9-4DBE-8582-CD70BECFA0CA}" sibTransId="{666129CD-18D4-48F4-8068-DA0EF1FF0B79}"/>
    <dgm:cxn modelId="{53E4827F-3991-4E44-8E0C-2CC389C99026}" srcId="{3A64DF8F-557E-4B13-AE93-4D7E614681AC}" destId="{BD4DC2BD-2E45-4938-BAC0-C626AE144431}" srcOrd="0" destOrd="0" parTransId="{05449213-51B8-4B77-AE7A-02112A6F5DD2}" sibTransId="{4848D8FC-1D87-4ADB-8C34-DC205A97B5B2}"/>
    <dgm:cxn modelId="{85A4E805-3D62-484E-885B-D065D7F66E40}" type="presOf" srcId="{1EB2A671-E686-4E7D-9479-1D14CC0D8926}" destId="{5A4ABD78-4C64-4738-85C9-9875CA20B292}" srcOrd="0" destOrd="0" presId="urn:microsoft.com/office/officeart/2005/8/layout/matrix1"/>
    <dgm:cxn modelId="{BF520CE6-9F45-44F2-A6C4-35A433246C39}" srcId="{BD4DC2BD-2E45-4938-BAC0-C626AE144431}" destId="{1EB2A671-E686-4E7D-9479-1D14CC0D8926}" srcOrd="3" destOrd="0" parTransId="{9F094C2C-DAF8-4DD8-B759-696347195123}" sibTransId="{2F556E75-AA4A-4437-99D7-F7FE7DDE0EA9}"/>
    <dgm:cxn modelId="{1EA4481C-708A-490C-A1CF-E1ABA6458DCE}" type="presOf" srcId="{BD4DC2BD-2E45-4938-BAC0-C626AE144431}" destId="{C2853E58-7A1A-4085-A6D8-CDA7C7028E0A}" srcOrd="0" destOrd="0" presId="urn:microsoft.com/office/officeart/2005/8/layout/matrix1"/>
    <dgm:cxn modelId="{525C6C20-4810-4C70-99E1-916E57D97554}" type="presParOf" srcId="{3081B628-D83C-48B1-8FFB-89ECC011775A}" destId="{19A8619E-8BEC-4456-9B94-F27D229DC3BC}" srcOrd="0" destOrd="0" presId="urn:microsoft.com/office/officeart/2005/8/layout/matrix1"/>
    <dgm:cxn modelId="{B4FC3516-C135-4CEE-9415-9613498822C0}" type="presParOf" srcId="{19A8619E-8BEC-4456-9B94-F27D229DC3BC}" destId="{BD1D4FAD-DADA-4466-BF5F-4AE4E474C6EE}" srcOrd="0" destOrd="0" presId="urn:microsoft.com/office/officeart/2005/8/layout/matrix1"/>
    <dgm:cxn modelId="{07E30345-FF1A-4706-9616-41A9B43E0537}" type="presParOf" srcId="{19A8619E-8BEC-4456-9B94-F27D229DC3BC}" destId="{1D65A684-64F8-4052-9902-86E543D41232}" srcOrd="1" destOrd="0" presId="urn:microsoft.com/office/officeart/2005/8/layout/matrix1"/>
    <dgm:cxn modelId="{1C0F7C55-6476-4603-8120-A57648DE6FAA}" type="presParOf" srcId="{19A8619E-8BEC-4456-9B94-F27D229DC3BC}" destId="{0ED66042-0DC3-47E0-BA51-5014FFE0C490}" srcOrd="2" destOrd="0" presId="urn:microsoft.com/office/officeart/2005/8/layout/matrix1"/>
    <dgm:cxn modelId="{A702A2B0-998D-4A7C-AEE9-8A18F512D770}" type="presParOf" srcId="{19A8619E-8BEC-4456-9B94-F27D229DC3BC}" destId="{30879E8A-824F-4E9F-9F83-B36CBB1F53D5}" srcOrd="3" destOrd="0" presId="urn:microsoft.com/office/officeart/2005/8/layout/matrix1"/>
    <dgm:cxn modelId="{AC03FBD3-21D0-4EA0-91D8-F0A9B6C8C274}" type="presParOf" srcId="{19A8619E-8BEC-4456-9B94-F27D229DC3BC}" destId="{F83275AA-4B90-484F-AF82-197D3410DC97}" srcOrd="4" destOrd="0" presId="urn:microsoft.com/office/officeart/2005/8/layout/matrix1"/>
    <dgm:cxn modelId="{AF88970A-40E2-4290-B81D-BF2CE266AA23}" type="presParOf" srcId="{19A8619E-8BEC-4456-9B94-F27D229DC3BC}" destId="{A8E61B0B-4557-44A0-BBF4-E80B40D3E536}" srcOrd="5" destOrd="0" presId="urn:microsoft.com/office/officeart/2005/8/layout/matrix1"/>
    <dgm:cxn modelId="{624DFC12-9DBE-41D2-86A6-4D7503B79F53}" type="presParOf" srcId="{19A8619E-8BEC-4456-9B94-F27D229DC3BC}" destId="{5A4ABD78-4C64-4738-85C9-9875CA20B292}" srcOrd="6" destOrd="0" presId="urn:microsoft.com/office/officeart/2005/8/layout/matrix1"/>
    <dgm:cxn modelId="{064B9FFB-923B-430C-A74A-90D0CF0E29D5}" type="presParOf" srcId="{19A8619E-8BEC-4456-9B94-F27D229DC3BC}" destId="{C59E6007-3185-4ED2-A53B-756C1E65F9DD}" srcOrd="7" destOrd="0" presId="urn:microsoft.com/office/officeart/2005/8/layout/matrix1"/>
    <dgm:cxn modelId="{62FA5ADE-313E-40BE-8F8E-7CF6CFBBC140}" type="presParOf" srcId="{3081B628-D83C-48B1-8FFB-89ECC011775A}" destId="{C2853E58-7A1A-4085-A6D8-CDA7C7028E0A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AA19E96-8B0F-475A-897D-58B238F9C5A7}" type="doc">
      <dgm:prSet loTypeId="urn:microsoft.com/office/officeart/2005/8/layout/balance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2BBA0332-073B-47DF-AC8E-06269F1CC147}">
      <dgm:prSet phldrT="[Texte]" custT="1"/>
      <dgm:spPr>
        <a:solidFill>
          <a:srgbClr val="92D050">
            <a:alpha val="90000"/>
          </a:srgbClr>
        </a:solidFill>
      </dgm:spPr>
      <dgm:t>
        <a:bodyPr/>
        <a:lstStyle/>
        <a:p>
          <a:r>
            <a:rPr lang="fr-FR" sz="2000" dirty="0" smtClean="0">
              <a:solidFill>
                <a:schemeClr val="bg1"/>
              </a:solidFill>
            </a:rPr>
            <a:t>Extensif sur les surfaces</a:t>
          </a:r>
          <a:endParaRPr lang="fr-FR" sz="2000" dirty="0">
            <a:solidFill>
              <a:schemeClr val="bg1"/>
            </a:solidFill>
          </a:endParaRPr>
        </a:p>
      </dgm:t>
    </dgm:pt>
    <dgm:pt modelId="{BBB496D2-BBB8-4C5D-81C7-F7503BDB80CC}" type="parTrans" cxnId="{3B0CFEDB-8EA8-4761-B11A-3C0C36229712}">
      <dgm:prSet/>
      <dgm:spPr/>
      <dgm:t>
        <a:bodyPr/>
        <a:lstStyle/>
        <a:p>
          <a:endParaRPr lang="fr-FR"/>
        </a:p>
      </dgm:t>
    </dgm:pt>
    <dgm:pt modelId="{85B847F7-81C1-4F61-82FA-5FCDBB7D5C2E}" type="sibTrans" cxnId="{3B0CFEDB-8EA8-4761-B11A-3C0C36229712}">
      <dgm:prSet/>
      <dgm:spPr/>
      <dgm:t>
        <a:bodyPr/>
        <a:lstStyle/>
        <a:p>
          <a:endParaRPr lang="fr-FR"/>
        </a:p>
      </dgm:t>
    </dgm:pt>
    <dgm:pt modelId="{43DC7782-01B0-4711-A9C2-5D2218101C2B}">
      <dgm:prSet phldrT="[Texte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fr-FR" dirty="0" smtClean="0"/>
            <a:t>Travail raisonné</a:t>
          </a:r>
          <a:endParaRPr lang="fr-FR" dirty="0"/>
        </a:p>
      </dgm:t>
    </dgm:pt>
    <dgm:pt modelId="{29585DEA-96B3-473F-9414-5617C1105335}" type="parTrans" cxnId="{889AF301-844E-427B-8747-1EFF37E7F85C}">
      <dgm:prSet/>
      <dgm:spPr/>
      <dgm:t>
        <a:bodyPr/>
        <a:lstStyle/>
        <a:p>
          <a:endParaRPr lang="fr-FR"/>
        </a:p>
      </dgm:t>
    </dgm:pt>
    <dgm:pt modelId="{40C776D6-8BB6-4117-B829-E939187FDBF6}" type="sibTrans" cxnId="{889AF301-844E-427B-8747-1EFF37E7F85C}">
      <dgm:prSet/>
      <dgm:spPr/>
      <dgm:t>
        <a:bodyPr/>
        <a:lstStyle/>
        <a:p>
          <a:endParaRPr lang="fr-FR"/>
        </a:p>
      </dgm:t>
    </dgm:pt>
    <dgm:pt modelId="{666DE0A5-3392-4F4E-8CF7-D8DDD77C0AD0}">
      <dgm:prSet phldrT="[Texte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fr-FR" dirty="0" smtClean="0"/>
            <a:t>Autonomie fourragère</a:t>
          </a:r>
          <a:endParaRPr lang="fr-FR" dirty="0"/>
        </a:p>
      </dgm:t>
    </dgm:pt>
    <dgm:pt modelId="{7C1589FB-8F11-4C93-964D-AFB61877B8AD}" type="parTrans" cxnId="{7A808707-AEBD-4107-9FFE-20C4FEE033AC}">
      <dgm:prSet/>
      <dgm:spPr/>
      <dgm:t>
        <a:bodyPr/>
        <a:lstStyle/>
        <a:p>
          <a:endParaRPr lang="fr-FR"/>
        </a:p>
      </dgm:t>
    </dgm:pt>
    <dgm:pt modelId="{54CD853E-3F44-4204-9D78-FC537B8762EA}" type="sibTrans" cxnId="{7A808707-AEBD-4107-9FFE-20C4FEE033AC}">
      <dgm:prSet/>
      <dgm:spPr/>
      <dgm:t>
        <a:bodyPr/>
        <a:lstStyle/>
        <a:p>
          <a:endParaRPr lang="fr-FR"/>
        </a:p>
      </dgm:t>
    </dgm:pt>
    <dgm:pt modelId="{C3FBD0FE-9600-4AFB-835C-EB8A8140C358}">
      <dgm:prSet phldrT="[Texte]" custT="1"/>
      <dgm:spPr>
        <a:solidFill>
          <a:srgbClr val="92D050">
            <a:alpha val="90000"/>
          </a:srgbClr>
        </a:solidFill>
      </dgm:spPr>
      <dgm:t>
        <a:bodyPr/>
        <a:lstStyle/>
        <a:p>
          <a:r>
            <a:rPr lang="fr-FR" sz="2000" dirty="0" smtClean="0">
              <a:solidFill>
                <a:schemeClr val="bg1"/>
              </a:solidFill>
            </a:rPr>
            <a:t>Conduite intensive du cheptel</a:t>
          </a:r>
          <a:endParaRPr lang="fr-FR" sz="2000" dirty="0">
            <a:solidFill>
              <a:schemeClr val="bg1"/>
            </a:solidFill>
          </a:endParaRPr>
        </a:p>
      </dgm:t>
    </dgm:pt>
    <dgm:pt modelId="{92B9D638-A957-4291-B516-C1E2DF5E6E63}" type="parTrans" cxnId="{76E81657-0F0C-4A8A-9480-622184276363}">
      <dgm:prSet/>
      <dgm:spPr/>
      <dgm:t>
        <a:bodyPr/>
        <a:lstStyle/>
        <a:p>
          <a:endParaRPr lang="fr-FR"/>
        </a:p>
      </dgm:t>
    </dgm:pt>
    <dgm:pt modelId="{D6C39BE0-A75C-4F34-85F6-0F1E2D22D15A}" type="sibTrans" cxnId="{76E81657-0F0C-4A8A-9480-622184276363}">
      <dgm:prSet/>
      <dgm:spPr/>
      <dgm:t>
        <a:bodyPr/>
        <a:lstStyle/>
        <a:p>
          <a:endParaRPr lang="fr-FR"/>
        </a:p>
      </dgm:t>
    </dgm:pt>
    <dgm:pt modelId="{063FB251-A082-41E0-8696-EE73643B7033}">
      <dgm:prSet phldrT="[Texte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fr-FR" dirty="0" smtClean="0"/>
            <a:t>Important volume de production</a:t>
          </a:r>
          <a:endParaRPr lang="fr-FR" dirty="0"/>
        </a:p>
      </dgm:t>
    </dgm:pt>
    <dgm:pt modelId="{1D7A27EC-221D-43E0-9CCB-6FD9CA232CC0}" type="parTrans" cxnId="{82665DE4-F8CF-4A1A-82E7-4F9A2B5625F5}">
      <dgm:prSet/>
      <dgm:spPr/>
      <dgm:t>
        <a:bodyPr/>
        <a:lstStyle/>
        <a:p>
          <a:endParaRPr lang="fr-FR"/>
        </a:p>
      </dgm:t>
    </dgm:pt>
    <dgm:pt modelId="{64FBDF91-9191-4185-82DB-64FEC239D963}" type="sibTrans" cxnId="{82665DE4-F8CF-4A1A-82E7-4F9A2B5625F5}">
      <dgm:prSet/>
      <dgm:spPr/>
      <dgm:t>
        <a:bodyPr/>
        <a:lstStyle/>
        <a:p>
          <a:endParaRPr lang="fr-FR"/>
        </a:p>
      </dgm:t>
    </dgm:pt>
    <dgm:pt modelId="{50CE8BAB-9CA3-43AA-9BEB-CDA235170253}">
      <dgm:prSet phldrT="[Texte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fr-FR" dirty="0" smtClean="0"/>
            <a:t>Usage important de concentrés</a:t>
          </a:r>
          <a:endParaRPr lang="fr-FR" dirty="0"/>
        </a:p>
      </dgm:t>
    </dgm:pt>
    <dgm:pt modelId="{BA473CE0-05FB-4CC5-B98D-1B5ED1F7A269}" type="parTrans" cxnId="{2324FF86-FF0D-4313-9275-DA8C8B84C79D}">
      <dgm:prSet/>
      <dgm:spPr/>
      <dgm:t>
        <a:bodyPr/>
        <a:lstStyle/>
        <a:p>
          <a:endParaRPr lang="fr-FR"/>
        </a:p>
      </dgm:t>
    </dgm:pt>
    <dgm:pt modelId="{36F2CA16-9782-47FC-B3EC-FDD0EA4656A3}" type="sibTrans" cxnId="{2324FF86-FF0D-4313-9275-DA8C8B84C79D}">
      <dgm:prSet/>
      <dgm:spPr/>
      <dgm:t>
        <a:bodyPr/>
        <a:lstStyle/>
        <a:p>
          <a:endParaRPr lang="fr-FR"/>
        </a:p>
      </dgm:t>
    </dgm:pt>
    <dgm:pt modelId="{99C17E41-3D34-46D6-A8E3-E7B06BEF8A48}">
      <dgm:prSet phldrT="[Texte]" phldr="1"/>
      <dgm:spPr/>
      <dgm:t>
        <a:bodyPr/>
        <a:lstStyle/>
        <a:p>
          <a:endParaRPr lang="fr-FR"/>
        </a:p>
      </dgm:t>
    </dgm:pt>
    <dgm:pt modelId="{148BA8BD-6F73-4DD9-B5B3-6C58E6CFFDEC}" type="parTrans" cxnId="{62789183-7773-4C64-B80E-6B867B8A7072}">
      <dgm:prSet/>
      <dgm:spPr/>
      <dgm:t>
        <a:bodyPr/>
        <a:lstStyle/>
        <a:p>
          <a:endParaRPr lang="fr-FR"/>
        </a:p>
      </dgm:t>
    </dgm:pt>
    <dgm:pt modelId="{F7C7960D-BEB1-4A70-A470-B31E6B8514BC}" type="sibTrans" cxnId="{62789183-7773-4C64-B80E-6B867B8A7072}">
      <dgm:prSet/>
      <dgm:spPr/>
      <dgm:t>
        <a:bodyPr/>
        <a:lstStyle/>
        <a:p>
          <a:endParaRPr lang="fr-FR"/>
        </a:p>
      </dgm:t>
    </dgm:pt>
    <dgm:pt modelId="{8DBCC1BE-F13C-4D8E-838D-892A6C6432C5}">
      <dgm:prSet phldrT="[Texte]" phldr="1"/>
      <dgm:spPr/>
      <dgm:t>
        <a:bodyPr/>
        <a:lstStyle/>
        <a:p>
          <a:endParaRPr lang="fr-FR"/>
        </a:p>
      </dgm:t>
    </dgm:pt>
    <dgm:pt modelId="{D89CAC36-F4F5-476F-A8C3-8109F9800431}" type="parTrans" cxnId="{78293BD4-5CE8-4FC7-9732-3FC84B99B08E}">
      <dgm:prSet/>
      <dgm:spPr/>
      <dgm:t>
        <a:bodyPr/>
        <a:lstStyle/>
        <a:p>
          <a:endParaRPr lang="fr-FR"/>
        </a:p>
      </dgm:t>
    </dgm:pt>
    <dgm:pt modelId="{605BD724-C540-41E3-A2A6-8FC674E6BF2E}" type="sibTrans" cxnId="{78293BD4-5CE8-4FC7-9732-3FC84B99B08E}">
      <dgm:prSet/>
      <dgm:spPr/>
      <dgm:t>
        <a:bodyPr/>
        <a:lstStyle/>
        <a:p>
          <a:endParaRPr lang="fr-FR"/>
        </a:p>
      </dgm:t>
    </dgm:pt>
    <dgm:pt modelId="{A3623B70-D2EA-4A27-98AF-AD55A71D4D45}" type="pres">
      <dgm:prSet presAssocID="{DAA19E96-8B0F-475A-897D-58B238F9C5A7}" presName="outerComposite" presStyleCnt="0">
        <dgm:presLayoutVars>
          <dgm:chMax val="2"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34A4C681-BFE6-4732-980D-BFFEAAD3022A}" type="pres">
      <dgm:prSet presAssocID="{DAA19E96-8B0F-475A-897D-58B238F9C5A7}" presName="dummyMaxCanvas" presStyleCnt="0"/>
      <dgm:spPr/>
    </dgm:pt>
    <dgm:pt modelId="{7534F49F-11B9-4CFA-A63D-111E1BD988DC}" type="pres">
      <dgm:prSet presAssocID="{DAA19E96-8B0F-475A-897D-58B238F9C5A7}" presName="parentComposite" presStyleCnt="0"/>
      <dgm:spPr/>
    </dgm:pt>
    <dgm:pt modelId="{67D2ABF2-E797-498A-99D4-8519485EF3BF}" type="pres">
      <dgm:prSet presAssocID="{DAA19E96-8B0F-475A-897D-58B238F9C5A7}" presName="parent1" presStyleLbl="alignAccFollowNode1" presStyleIdx="0" presStyleCnt="4" custScaleX="130061" custScaleY="121760">
        <dgm:presLayoutVars>
          <dgm:chMax val="4"/>
        </dgm:presLayoutVars>
      </dgm:prSet>
      <dgm:spPr/>
      <dgm:t>
        <a:bodyPr/>
        <a:lstStyle/>
        <a:p>
          <a:endParaRPr lang="fr-FR"/>
        </a:p>
      </dgm:t>
    </dgm:pt>
    <dgm:pt modelId="{4E35C8BB-6217-41A8-8F0C-C7B3D4149F26}" type="pres">
      <dgm:prSet presAssocID="{DAA19E96-8B0F-475A-897D-58B238F9C5A7}" presName="parent2" presStyleLbl="alignAccFollowNode1" presStyleIdx="1" presStyleCnt="4" custScaleX="132496" custScaleY="119652" custLinFactNeighborX="-935" custLinFactNeighborY="-14304">
        <dgm:presLayoutVars>
          <dgm:chMax val="4"/>
        </dgm:presLayoutVars>
      </dgm:prSet>
      <dgm:spPr/>
      <dgm:t>
        <a:bodyPr/>
        <a:lstStyle/>
        <a:p>
          <a:endParaRPr lang="fr-FR"/>
        </a:p>
      </dgm:t>
    </dgm:pt>
    <dgm:pt modelId="{7E6943B3-8C7E-48A4-BA62-8A32E18B4681}" type="pres">
      <dgm:prSet presAssocID="{DAA19E96-8B0F-475A-897D-58B238F9C5A7}" presName="childrenComposite" presStyleCnt="0"/>
      <dgm:spPr/>
    </dgm:pt>
    <dgm:pt modelId="{7F45BF1B-76DD-40D9-B005-435066687DED}" type="pres">
      <dgm:prSet presAssocID="{DAA19E96-8B0F-475A-897D-58B238F9C5A7}" presName="dummyMaxCanvas_ChildArea" presStyleCnt="0"/>
      <dgm:spPr/>
    </dgm:pt>
    <dgm:pt modelId="{EF3B2993-0ADB-440A-B875-C7888EE10DBC}" type="pres">
      <dgm:prSet presAssocID="{DAA19E96-8B0F-475A-897D-58B238F9C5A7}" presName="fulcrum" presStyleLbl="alignAccFollowNode1" presStyleIdx="2" presStyleCnt="4" custScaleX="78246" custScaleY="63585" custLinFactNeighborX="811" custLinFactNeighborY="13359"/>
      <dgm:spPr>
        <a:solidFill>
          <a:srgbClr val="C00000">
            <a:alpha val="90000"/>
          </a:srgbClr>
        </a:solidFill>
      </dgm:spPr>
    </dgm:pt>
    <dgm:pt modelId="{2CBB2E2A-96E6-4912-91DD-ED71C131888E}" type="pres">
      <dgm:prSet presAssocID="{DAA19E96-8B0F-475A-897D-58B238F9C5A7}" presName="balance_22" presStyleLbl="alignAccFollowNode1" presStyleIdx="3" presStyleCnt="4" custLinFactNeighborY="80741">
        <dgm:presLayoutVars>
          <dgm:bulletEnabled val="1"/>
        </dgm:presLayoutVars>
      </dgm:prSet>
      <dgm:spPr>
        <a:solidFill>
          <a:srgbClr val="C00000">
            <a:alpha val="90000"/>
          </a:srgbClr>
        </a:solidFill>
      </dgm:spPr>
    </dgm:pt>
    <dgm:pt modelId="{22ED1AA6-ABAD-4349-BBF1-4612F1038E0B}" type="pres">
      <dgm:prSet presAssocID="{DAA19E96-8B0F-475A-897D-58B238F9C5A7}" presName="right_22_1" presStyleLbl="node1" presStyleIdx="0" presStyleCnt="4" custScaleX="134770" custLinFactNeighborY="788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0D9BB38-A367-4EDC-8005-D38E4B007E58}" type="pres">
      <dgm:prSet presAssocID="{DAA19E96-8B0F-475A-897D-58B238F9C5A7}" presName="right_22_2" presStyleLbl="node1" presStyleIdx="1" presStyleCnt="4" custScaleX="132290" custLinFactNeighborX="-1333" custLinFactNeighborY="27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0A8712F-D19F-4001-A0BF-057C0B8FFDA4}" type="pres">
      <dgm:prSet presAssocID="{DAA19E96-8B0F-475A-897D-58B238F9C5A7}" presName="left_22_1" presStyleLbl="node1" presStyleIdx="2" presStyleCnt="4" custScaleX="131205" custLinFactNeighborX="451" custLinFactNeighborY="929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1BD2C61-580A-4217-BC31-79C36C7D2748}" type="pres">
      <dgm:prSet presAssocID="{DAA19E96-8B0F-475A-897D-58B238F9C5A7}" presName="left_22_2" presStyleLbl="node1" presStyleIdx="3" presStyleCnt="4" custScaleX="131135" custLinFactNeighborX="467" custLinFactNeighborY="27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7A808707-AEBD-4107-9FFE-20C4FEE033AC}" srcId="{2BBA0332-073B-47DF-AC8E-06269F1CC147}" destId="{666DE0A5-3392-4F4E-8CF7-D8DDD77C0AD0}" srcOrd="1" destOrd="0" parTransId="{7C1589FB-8F11-4C93-964D-AFB61877B8AD}" sibTransId="{54CD853E-3F44-4204-9D78-FC537B8762EA}"/>
    <dgm:cxn modelId="{2324FF86-FF0D-4313-9275-DA8C8B84C79D}" srcId="{C3FBD0FE-9600-4AFB-835C-EB8A8140C358}" destId="{50CE8BAB-9CA3-43AA-9BEB-CDA235170253}" srcOrd="1" destOrd="0" parTransId="{BA473CE0-05FB-4CC5-B98D-1B5ED1F7A269}" sibTransId="{36F2CA16-9782-47FC-B3EC-FDD0EA4656A3}"/>
    <dgm:cxn modelId="{F1F35D77-D23C-43C1-8AF3-9F46955AF5C9}" type="presOf" srcId="{50CE8BAB-9CA3-43AA-9BEB-CDA235170253}" destId="{A0D9BB38-A367-4EDC-8005-D38E4B007E58}" srcOrd="0" destOrd="0" presId="urn:microsoft.com/office/officeart/2005/8/layout/balance1"/>
    <dgm:cxn modelId="{A63522CD-075E-43A6-80C9-0FE3739777BD}" type="presOf" srcId="{063FB251-A082-41E0-8696-EE73643B7033}" destId="{22ED1AA6-ABAD-4349-BBF1-4612F1038E0B}" srcOrd="0" destOrd="0" presId="urn:microsoft.com/office/officeart/2005/8/layout/balance1"/>
    <dgm:cxn modelId="{62789183-7773-4C64-B80E-6B867B8A7072}" srcId="{DAA19E96-8B0F-475A-897D-58B238F9C5A7}" destId="{99C17E41-3D34-46D6-A8E3-E7B06BEF8A48}" srcOrd="2" destOrd="0" parTransId="{148BA8BD-6F73-4DD9-B5B3-6C58E6CFFDEC}" sibTransId="{F7C7960D-BEB1-4A70-A470-B31E6B8514BC}"/>
    <dgm:cxn modelId="{82665DE4-F8CF-4A1A-82E7-4F9A2B5625F5}" srcId="{C3FBD0FE-9600-4AFB-835C-EB8A8140C358}" destId="{063FB251-A082-41E0-8696-EE73643B7033}" srcOrd="0" destOrd="0" parTransId="{1D7A27EC-221D-43E0-9CCB-6FD9CA232CC0}" sibTransId="{64FBDF91-9191-4185-82DB-64FEC239D963}"/>
    <dgm:cxn modelId="{3B0CFEDB-8EA8-4761-B11A-3C0C36229712}" srcId="{DAA19E96-8B0F-475A-897D-58B238F9C5A7}" destId="{2BBA0332-073B-47DF-AC8E-06269F1CC147}" srcOrd="0" destOrd="0" parTransId="{BBB496D2-BBB8-4C5D-81C7-F7503BDB80CC}" sibTransId="{85B847F7-81C1-4F61-82FA-5FCDBB7D5C2E}"/>
    <dgm:cxn modelId="{79CAB3C5-44A4-40C5-9D43-97220643F533}" type="presOf" srcId="{DAA19E96-8B0F-475A-897D-58B238F9C5A7}" destId="{A3623B70-D2EA-4A27-98AF-AD55A71D4D45}" srcOrd="0" destOrd="0" presId="urn:microsoft.com/office/officeart/2005/8/layout/balance1"/>
    <dgm:cxn modelId="{C6E2BB04-A8BB-4F42-BCE8-DFCA52FCC029}" type="presOf" srcId="{43DC7782-01B0-4711-A9C2-5D2218101C2B}" destId="{70A8712F-D19F-4001-A0BF-057C0B8FFDA4}" srcOrd="0" destOrd="0" presId="urn:microsoft.com/office/officeart/2005/8/layout/balance1"/>
    <dgm:cxn modelId="{76E81657-0F0C-4A8A-9480-622184276363}" srcId="{DAA19E96-8B0F-475A-897D-58B238F9C5A7}" destId="{C3FBD0FE-9600-4AFB-835C-EB8A8140C358}" srcOrd="1" destOrd="0" parTransId="{92B9D638-A957-4291-B516-C1E2DF5E6E63}" sibTransId="{D6C39BE0-A75C-4F34-85F6-0F1E2D22D15A}"/>
    <dgm:cxn modelId="{78293BD4-5CE8-4FC7-9732-3FC84B99B08E}" srcId="{DAA19E96-8B0F-475A-897D-58B238F9C5A7}" destId="{8DBCC1BE-F13C-4D8E-838D-892A6C6432C5}" srcOrd="3" destOrd="0" parTransId="{D89CAC36-F4F5-476F-A8C3-8109F9800431}" sibTransId="{605BD724-C540-41E3-A2A6-8FC674E6BF2E}"/>
    <dgm:cxn modelId="{889AF301-844E-427B-8747-1EFF37E7F85C}" srcId="{2BBA0332-073B-47DF-AC8E-06269F1CC147}" destId="{43DC7782-01B0-4711-A9C2-5D2218101C2B}" srcOrd="0" destOrd="0" parTransId="{29585DEA-96B3-473F-9414-5617C1105335}" sibTransId="{40C776D6-8BB6-4117-B829-E939187FDBF6}"/>
    <dgm:cxn modelId="{2BECDE08-0EBB-4E84-B6B2-CC26B887349D}" type="presOf" srcId="{2BBA0332-073B-47DF-AC8E-06269F1CC147}" destId="{67D2ABF2-E797-498A-99D4-8519485EF3BF}" srcOrd="0" destOrd="0" presId="urn:microsoft.com/office/officeart/2005/8/layout/balance1"/>
    <dgm:cxn modelId="{196361D0-FA83-4FD5-B94B-46559C0FE615}" type="presOf" srcId="{666DE0A5-3392-4F4E-8CF7-D8DDD77C0AD0}" destId="{61BD2C61-580A-4217-BC31-79C36C7D2748}" srcOrd="0" destOrd="0" presId="urn:microsoft.com/office/officeart/2005/8/layout/balance1"/>
    <dgm:cxn modelId="{61A6194B-6B13-471A-ABDC-859C485049C3}" type="presOf" srcId="{C3FBD0FE-9600-4AFB-835C-EB8A8140C358}" destId="{4E35C8BB-6217-41A8-8F0C-C7B3D4149F26}" srcOrd="0" destOrd="0" presId="urn:microsoft.com/office/officeart/2005/8/layout/balance1"/>
    <dgm:cxn modelId="{FF29EC5D-2B62-4243-BAB4-FD30F4CC4338}" type="presParOf" srcId="{A3623B70-D2EA-4A27-98AF-AD55A71D4D45}" destId="{34A4C681-BFE6-4732-980D-BFFEAAD3022A}" srcOrd="0" destOrd="0" presId="urn:microsoft.com/office/officeart/2005/8/layout/balance1"/>
    <dgm:cxn modelId="{013C607D-E65B-4474-98E4-C2945B80BCD7}" type="presParOf" srcId="{A3623B70-D2EA-4A27-98AF-AD55A71D4D45}" destId="{7534F49F-11B9-4CFA-A63D-111E1BD988DC}" srcOrd="1" destOrd="0" presId="urn:microsoft.com/office/officeart/2005/8/layout/balance1"/>
    <dgm:cxn modelId="{F2DEC56F-D669-4F41-B2C5-0BAA69283104}" type="presParOf" srcId="{7534F49F-11B9-4CFA-A63D-111E1BD988DC}" destId="{67D2ABF2-E797-498A-99D4-8519485EF3BF}" srcOrd="0" destOrd="0" presId="urn:microsoft.com/office/officeart/2005/8/layout/balance1"/>
    <dgm:cxn modelId="{1F776C6B-9B7C-48A5-9DA6-83C70A8C0DE0}" type="presParOf" srcId="{7534F49F-11B9-4CFA-A63D-111E1BD988DC}" destId="{4E35C8BB-6217-41A8-8F0C-C7B3D4149F26}" srcOrd="1" destOrd="0" presId="urn:microsoft.com/office/officeart/2005/8/layout/balance1"/>
    <dgm:cxn modelId="{D5525C42-7957-4A16-BEB7-D8549F535069}" type="presParOf" srcId="{A3623B70-D2EA-4A27-98AF-AD55A71D4D45}" destId="{7E6943B3-8C7E-48A4-BA62-8A32E18B4681}" srcOrd="2" destOrd="0" presId="urn:microsoft.com/office/officeart/2005/8/layout/balance1"/>
    <dgm:cxn modelId="{9DEAEE3F-F6F3-4E9D-A940-C2E4EBBC23D9}" type="presParOf" srcId="{7E6943B3-8C7E-48A4-BA62-8A32E18B4681}" destId="{7F45BF1B-76DD-40D9-B005-435066687DED}" srcOrd="0" destOrd="0" presId="urn:microsoft.com/office/officeart/2005/8/layout/balance1"/>
    <dgm:cxn modelId="{8DDD248F-33F3-4754-8D28-83A0FCD6F380}" type="presParOf" srcId="{7E6943B3-8C7E-48A4-BA62-8A32E18B4681}" destId="{EF3B2993-0ADB-440A-B875-C7888EE10DBC}" srcOrd="1" destOrd="0" presId="urn:microsoft.com/office/officeart/2005/8/layout/balance1"/>
    <dgm:cxn modelId="{843F5FFC-7331-4680-B27D-B528BCDC66A9}" type="presParOf" srcId="{7E6943B3-8C7E-48A4-BA62-8A32E18B4681}" destId="{2CBB2E2A-96E6-4912-91DD-ED71C131888E}" srcOrd="2" destOrd="0" presId="urn:microsoft.com/office/officeart/2005/8/layout/balance1"/>
    <dgm:cxn modelId="{0506A2B7-D4CE-4998-A6A6-CB20A75366F0}" type="presParOf" srcId="{7E6943B3-8C7E-48A4-BA62-8A32E18B4681}" destId="{22ED1AA6-ABAD-4349-BBF1-4612F1038E0B}" srcOrd="3" destOrd="0" presId="urn:microsoft.com/office/officeart/2005/8/layout/balance1"/>
    <dgm:cxn modelId="{60FBCB72-0B5F-4CD5-8814-AD40FE43353A}" type="presParOf" srcId="{7E6943B3-8C7E-48A4-BA62-8A32E18B4681}" destId="{A0D9BB38-A367-4EDC-8005-D38E4B007E58}" srcOrd="4" destOrd="0" presId="urn:microsoft.com/office/officeart/2005/8/layout/balance1"/>
    <dgm:cxn modelId="{B4E269E6-F468-445D-B27C-89FF6D03EFE3}" type="presParOf" srcId="{7E6943B3-8C7E-48A4-BA62-8A32E18B4681}" destId="{70A8712F-D19F-4001-A0BF-057C0B8FFDA4}" srcOrd="5" destOrd="0" presId="urn:microsoft.com/office/officeart/2005/8/layout/balance1"/>
    <dgm:cxn modelId="{F5EC4D5D-8BE2-4079-9456-1D7E4D9F3A8C}" type="presParOf" srcId="{7E6943B3-8C7E-48A4-BA62-8A32E18B4681}" destId="{61BD2C61-580A-4217-BC31-79C36C7D2748}" srcOrd="6" destOrd="0" presId="urn:microsoft.com/office/officeart/2005/8/layout/balanc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1D4FAD-DADA-4466-BF5F-4AE4E474C6EE}">
      <dsp:nvSpPr>
        <dsp:cNvPr id="0" name=""/>
        <dsp:cNvSpPr/>
      </dsp:nvSpPr>
      <dsp:spPr>
        <a:xfrm rot="16200000">
          <a:off x="1435683" y="-1435683"/>
          <a:ext cx="2330633" cy="5202000"/>
        </a:xfrm>
        <a:prstGeom prst="round1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00" tIns="360000" rIns="0" bIns="28800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b="1" kern="1200" dirty="0" smtClean="0"/>
            <a:t>Les surfaces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 smtClean="0"/>
            <a:t>SAU: 166 ha dont 148 ha de SFP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 smtClean="0"/>
            <a:t>85% de la SAU en prairies naturelles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 smtClean="0"/>
            <a:t>Chargement de 1,12 UGB / ha</a:t>
          </a:r>
        </a:p>
      </dsp:txBody>
      <dsp:txXfrm rot="5400000">
        <a:off x="0" y="0"/>
        <a:ext cx="5202000" cy="1747975"/>
      </dsp:txXfrm>
    </dsp:sp>
    <dsp:sp modelId="{0ED66042-0DC3-47E0-BA51-5014FFE0C490}">
      <dsp:nvSpPr>
        <dsp:cNvPr id="0" name=""/>
        <dsp:cNvSpPr/>
      </dsp:nvSpPr>
      <dsp:spPr>
        <a:xfrm>
          <a:off x="5202000" y="0"/>
          <a:ext cx="5202000" cy="2330633"/>
        </a:xfrm>
        <a:prstGeom prst="round1Rect">
          <a:avLst/>
        </a:prstGeom>
        <a:solidFill>
          <a:schemeClr val="accent4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360000" rIns="360000" bIns="0" numCol="1" spcCol="1270" anchor="ctr" anchorCtr="0">
          <a:noAutofit/>
        </a:bodyPr>
        <a:lstStyle/>
        <a:p>
          <a:pPr lvl="0" algn="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b="1" kern="1200" dirty="0" smtClean="0">
              <a:solidFill>
                <a:schemeClr val="tx1"/>
              </a:solidFill>
            </a:rPr>
            <a:t>Le troupeau</a:t>
          </a:r>
        </a:p>
        <a:p>
          <a:pPr lvl="0" algn="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 smtClean="0">
              <a:solidFill>
                <a:schemeClr val="tx1"/>
              </a:solidFill>
            </a:rPr>
            <a:t>860 brebis BMC</a:t>
          </a:r>
        </a:p>
        <a:p>
          <a:pPr lvl="0" algn="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 smtClean="0">
              <a:solidFill>
                <a:schemeClr val="tx1"/>
              </a:solidFill>
            </a:rPr>
            <a:t>Agneaux lourds de bergerie en label</a:t>
          </a:r>
        </a:p>
        <a:p>
          <a:pPr lvl="0" algn="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 smtClean="0">
              <a:solidFill>
                <a:schemeClr val="tx1"/>
              </a:solidFill>
            </a:rPr>
            <a:t>20 vaches allaitantes Aubrac</a:t>
          </a:r>
        </a:p>
        <a:p>
          <a:pPr lvl="0" algn="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 smtClean="0">
              <a:solidFill>
                <a:schemeClr val="tx1"/>
              </a:solidFill>
            </a:rPr>
            <a:t>Broutards lourds</a:t>
          </a:r>
          <a:endParaRPr lang="fr-FR" sz="1700" kern="1200" dirty="0"/>
        </a:p>
      </dsp:txBody>
      <dsp:txXfrm>
        <a:off x="5202000" y="0"/>
        <a:ext cx="5202000" cy="1747975"/>
      </dsp:txXfrm>
    </dsp:sp>
    <dsp:sp modelId="{F83275AA-4B90-484F-AF82-197D3410DC97}">
      <dsp:nvSpPr>
        <dsp:cNvPr id="0" name=""/>
        <dsp:cNvSpPr/>
      </dsp:nvSpPr>
      <dsp:spPr>
        <a:xfrm rot="10800000">
          <a:off x="0" y="2330633"/>
          <a:ext cx="5202000" cy="2330633"/>
        </a:xfrm>
        <a:prstGeom prst="round1Rect">
          <a:avLst/>
        </a:prstGeom>
        <a:solidFill>
          <a:srgbClr val="E6C9F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0000" tIns="144000" rIns="0" bIns="50400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b="1" kern="1200" dirty="0" smtClean="0">
              <a:solidFill>
                <a:schemeClr val="tx1"/>
              </a:solidFill>
            </a:rPr>
            <a:t>Les équipements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 smtClean="0">
              <a:solidFill>
                <a:schemeClr val="tx1"/>
              </a:solidFill>
            </a:rPr>
            <a:t>Bergeries pour 860 places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 smtClean="0">
              <a:solidFill>
                <a:schemeClr val="tx1"/>
              </a:solidFill>
            </a:rPr>
            <a:t>Bâtiment d’engraissement des agneaux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 smtClean="0">
              <a:solidFill>
                <a:schemeClr val="tx1"/>
              </a:solidFill>
            </a:rPr>
            <a:t>Stabulation libre pour 20 Vaches allaitantes</a:t>
          </a:r>
          <a:endParaRPr lang="fr-FR" sz="1600" kern="1200" dirty="0" smtClean="0"/>
        </a:p>
      </dsp:txBody>
      <dsp:txXfrm rot="10800000">
        <a:off x="0" y="2913291"/>
        <a:ext cx="5202000" cy="1747975"/>
      </dsp:txXfrm>
    </dsp:sp>
    <dsp:sp modelId="{5A4ABD78-4C64-4738-85C9-9875CA20B292}">
      <dsp:nvSpPr>
        <dsp:cNvPr id="0" name=""/>
        <dsp:cNvSpPr/>
      </dsp:nvSpPr>
      <dsp:spPr>
        <a:xfrm rot="5400000">
          <a:off x="6637683" y="894950"/>
          <a:ext cx="2330633" cy="5202000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360000" rIns="360000" bIns="1296000" numCol="1" spcCol="1270" anchor="ctr" anchorCtr="0">
          <a:noAutofit/>
        </a:bodyPr>
        <a:lstStyle/>
        <a:p>
          <a:pPr lvl="0" algn="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b="1" kern="1200" dirty="0" smtClean="0"/>
            <a:t>Résultats économiques</a:t>
          </a:r>
        </a:p>
        <a:p>
          <a:pPr lvl="0" algn="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 smtClean="0"/>
            <a:t>%EBE/PB: 38 %</a:t>
          </a:r>
          <a:endParaRPr lang="fr-FR" sz="2000" kern="1200" dirty="0"/>
        </a:p>
      </dsp:txBody>
      <dsp:txXfrm rot="-5400000">
        <a:off x="5202000" y="2913291"/>
        <a:ext cx="5202000" cy="1747975"/>
      </dsp:txXfrm>
    </dsp:sp>
    <dsp:sp modelId="{C2853E58-7A1A-4085-A6D8-CDA7C7028E0A}">
      <dsp:nvSpPr>
        <dsp:cNvPr id="0" name=""/>
        <dsp:cNvSpPr/>
      </dsp:nvSpPr>
      <dsp:spPr>
        <a:xfrm>
          <a:off x="3641400" y="1854351"/>
          <a:ext cx="3121200" cy="952564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200" b="1" kern="1200" dirty="0" smtClean="0"/>
            <a:t>Main-d’œuvre 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b="1" kern="1200" dirty="0" smtClean="0"/>
            <a:t>2,8 UTH dont 0,8 salarié</a:t>
          </a:r>
        </a:p>
      </dsp:txBody>
      <dsp:txXfrm>
        <a:off x="3687900" y="1900851"/>
        <a:ext cx="3028200" cy="85956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D2ABF2-E797-498A-99D4-8519485EF3BF}">
      <dsp:nvSpPr>
        <dsp:cNvPr id="0" name=""/>
        <dsp:cNvSpPr/>
      </dsp:nvSpPr>
      <dsp:spPr>
        <a:xfrm>
          <a:off x="572918" y="-46337"/>
          <a:ext cx="2120119" cy="1102669"/>
        </a:xfrm>
        <a:prstGeom prst="roundRect">
          <a:avLst>
            <a:gd name="adj" fmla="val 10000"/>
          </a:avLst>
        </a:prstGeom>
        <a:solidFill>
          <a:srgbClr val="92D050">
            <a:alpha val="90000"/>
          </a:srgb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>
              <a:solidFill>
                <a:schemeClr val="bg1"/>
              </a:solidFill>
            </a:rPr>
            <a:t>Extensif sur les surfaces</a:t>
          </a:r>
          <a:endParaRPr lang="fr-FR" sz="2000" kern="1200" dirty="0">
            <a:solidFill>
              <a:schemeClr val="bg1"/>
            </a:solidFill>
          </a:endParaRPr>
        </a:p>
      </dsp:txBody>
      <dsp:txXfrm>
        <a:off x="605214" y="-14041"/>
        <a:ext cx="2055527" cy="1038077"/>
      </dsp:txXfrm>
    </dsp:sp>
    <dsp:sp modelId="{4E35C8BB-6217-41A8-8F0C-C7B3D4149F26}">
      <dsp:nvSpPr>
        <dsp:cNvPr id="0" name=""/>
        <dsp:cNvSpPr/>
      </dsp:nvSpPr>
      <dsp:spPr>
        <a:xfrm>
          <a:off x="2892413" y="-36792"/>
          <a:ext cx="2159812" cy="1083579"/>
        </a:xfrm>
        <a:prstGeom prst="roundRect">
          <a:avLst>
            <a:gd name="adj" fmla="val 10000"/>
          </a:avLst>
        </a:prstGeom>
        <a:solidFill>
          <a:srgbClr val="92D050">
            <a:alpha val="90000"/>
          </a:srgb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>
              <a:solidFill>
                <a:schemeClr val="bg1"/>
              </a:solidFill>
            </a:rPr>
            <a:t>Conduite intensive du cheptel</a:t>
          </a:r>
          <a:endParaRPr lang="fr-FR" sz="2000" kern="1200" dirty="0">
            <a:solidFill>
              <a:schemeClr val="bg1"/>
            </a:solidFill>
          </a:endParaRPr>
        </a:p>
      </dsp:txBody>
      <dsp:txXfrm>
        <a:off x="2924150" y="-5055"/>
        <a:ext cx="2096338" cy="1020105"/>
      </dsp:txXfrm>
    </dsp:sp>
    <dsp:sp modelId="{EF3B2993-0ADB-440A-B875-C7888EE10DBC}">
      <dsp:nvSpPr>
        <dsp:cNvPr id="0" name=""/>
        <dsp:cNvSpPr/>
      </dsp:nvSpPr>
      <dsp:spPr>
        <a:xfrm>
          <a:off x="2554120" y="4102026"/>
          <a:ext cx="531452" cy="431873"/>
        </a:xfrm>
        <a:prstGeom prst="triangle">
          <a:avLst/>
        </a:prstGeom>
        <a:solidFill>
          <a:srgbClr val="C00000">
            <a:alpha val="90000"/>
          </a:srgb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CBB2E2A-96E6-4912-91DD-ED71C131888E}">
      <dsp:nvSpPr>
        <dsp:cNvPr id="0" name=""/>
        <dsp:cNvSpPr/>
      </dsp:nvSpPr>
      <dsp:spPr>
        <a:xfrm>
          <a:off x="776717" y="3838953"/>
          <a:ext cx="4075240" cy="275305"/>
        </a:xfrm>
        <a:prstGeom prst="rect">
          <a:avLst/>
        </a:prstGeom>
        <a:solidFill>
          <a:srgbClr val="C00000">
            <a:alpha val="90000"/>
          </a:srgb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2ED1AA6-ABAD-4349-BBF1-4612F1038E0B}">
      <dsp:nvSpPr>
        <dsp:cNvPr id="0" name=""/>
        <dsp:cNvSpPr/>
      </dsp:nvSpPr>
      <dsp:spPr>
        <a:xfrm>
          <a:off x="2893189" y="2516324"/>
          <a:ext cx="2196880" cy="1159179"/>
        </a:xfrm>
        <a:prstGeom prst="roundRect">
          <a:avLst/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/>
            <a:t>Important volume de production</a:t>
          </a:r>
          <a:endParaRPr lang="fr-FR" sz="2000" kern="1200" dirty="0"/>
        </a:p>
      </dsp:txBody>
      <dsp:txXfrm>
        <a:off x="2949775" y="2572910"/>
        <a:ext cx="2083708" cy="1046007"/>
      </dsp:txXfrm>
    </dsp:sp>
    <dsp:sp modelId="{A0D9BB38-A367-4EDC-8005-D38E4B007E58}">
      <dsp:nvSpPr>
        <dsp:cNvPr id="0" name=""/>
        <dsp:cNvSpPr/>
      </dsp:nvSpPr>
      <dsp:spPr>
        <a:xfrm>
          <a:off x="2891673" y="1214501"/>
          <a:ext cx="2156454" cy="1159179"/>
        </a:xfrm>
        <a:prstGeom prst="roundRect">
          <a:avLst/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/>
            <a:t>Usage important de concentrés</a:t>
          </a:r>
          <a:endParaRPr lang="fr-FR" sz="2000" kern="1200" dirty="0"/>
        </a:p>
      </dsp:txBody>
      <dsp:txXfrm>
        <a:off x="2948259" y="1271087"/>
        <a:ext cx="2043282" cy="1046007"/>
      </dsp:txXfrm>
    </dsp:sp>
    <dsp:sp modelId="{70A8712F-D19F-4001-A0BF-057C0B8FFDA4}">
      <dsp:nvSpPr>
        <dsp:cNvPr id="0" name=""/>
        <dsp:cNvSpPr/>
      </dsp:nvSpPr>
      <dsp:spPr>
        <a:xfrm>
          <a:off x="575014" y="2532587"/>
          <a:ext cx="2138767" cy="1159179"/>
        </a:xfrm>
        <a:prstGeom prst="roundRect">
          <a:avLst/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/>
            <a:t>Travail raisonné</a:t>
          </a:r>
          <a:endParaRPr lang="fr-FR" sz="2000" kern="1200" dirty="0"/>
        </a:p>
      </dsp:txBody>
      <dsp:txXfrm>
        <a:off x="631600" y="2589173"/>
        <a:ext cx="2025595" cy="1046007"/>
      </dsp:txXfrm>
    </dsp:sp>
    <dsp:sp modelId="{61BD2C61-580A-4217-BC31-79C36C7D2748}">
      <dsp:nvSpPr>
        <dsp:cNvPr id="0" name=""/>
        <dsp:cNvSpPr/>
      </dsp:nvSpPr>
      <dsp:spPr>
        <a:xfrm>
          <a:off x="575845" y="1214501"/>
          <a:ext cx="2137626" cy="1159179"/>
        </a:xfrm>
        <a:prstGeom prst="roundRect">
          <a:avLst/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smtClean="0"/>
            <a:t>Autonomie fourragère</a:t>
          </a:r>
          <a:endParaRPr lang="fr-FR" sz="2000" kern="1200" dirty="0"/>
        </a:p>
      </dsp:txBody>
      <dsp:txXfrm>
        <a:off x="632431" y="1271087"/>
        <a:ext cx="2024454" cy="10460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alance1">
  <dgm:title val=""/>
  <dgm:desc val=""/>
  <dgm:catLst>
    <dgm:cat type="relationship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25" srcId="2" destId="23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2"/>
        <dgm:pt modelId="21"/>
        <dgm:pt modelId="22"/>
        <dgm:pt modelId="23"/>
      </dgm:ptLst>
      <dgm:cxnLst>
        <dgm:cxn modelId="4" srcId="0" destId="1" srcOrd="0" destOrd="0"/>
        <dgm:cxn modelId="5" srcId="0" destId="2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25" srcId="2" destId="21" srcOrd="0" destOrd="0"/>
        <dgm:cxn modelId="26" srcId="2" destId="22" srcOrd="0" destOrd="0"/>
        <dgm:cxn modelId="27" srcId="2" destId="23" srcOrd="0" destOrd="0"/>
      </dgm:cxnLst>
      <dgm:bg/>
      <dgm:whole/>
    </dgm:dataModel>
  </dgm:clrData>
  <dgm:layoutNode name="outerComposite">
    <dgm:varLst>
      <dgm:chMax val="2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>
      <dgm:constr type="h" for="ch" forName="parentComposite" refType="h" refFor="ch" refForName="dummyMaxCanvas" op="equ" fact="0.2"/>
      <dgm:constr type="t" for="ch" forName="parentComposite"/>
      <dgm:constr type="h" for="ch" forName="childrenComposite" refType="h" refFor="ch" refForName="dummyMaxCanvas" op="equ" fact="0.8"/>
      <dgm:constr type="t" for="ch" forName="childrenComposite" refType="h" refFor="ch" refForName="dummyMaxCanvas" fact="0.2"/>
    </dgm:constrLst>
    <dgm:ruleLst/>
    <dgm:layoutNode name="dummyMaxCanvas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arentComposite">
      <dgm:alg type="composite"/>
      <dgm:shape xmlns:r="http://schemas.openxmlformats.org/officeDocument/2006/relationships" r:blip="">
        <dgm:adjLst/>
      </dgm:shape>
      <dgm:presOf/>
      <dgm:constrLst>
        <dgm:constr type="w" for="ch" forName="parent1" refType="w" fact="0.36"/>
        <dgm:constr type="ctrX" for="ch" forName="parent1" refType="w" fact="0.24"/>
        <dgm:constr type="w" for="ch" forName="parent2" refType="w" fact="0.36"/>
        <dgm:constr type="ctrX" for="ch" forName="parent2" refType="w" fact="0.76"/>
        <dgm:constr type="primFontSz" for="ch" ptType="node" op="equ"/>
      </dgm:constrLst>
      <dgm:ruleLst/>
      <dgm:layoutNode name="parent1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arent2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st="2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</dgm:layoutNode>
    <dgm:layoutNode name="childrenComposite">
      <dgm:alg type="composite"/>
      <dgm:shape xmlns:r="http://schemas.openxmlformats.org/officeDocument/2006/relationships" r:blip="">
        <dgm:adjLst/>
      </dgm:shape>
      <dgm:presOf/>
      <dgm:constrLst>
        <dgm:constr type="primFontSz" for="ch" ptType="node" op="equ" val="65"/>
        <dgm:constr type="w" for="ch" forName="fulcrum" refType="w" fact="0.15"/>
        <dgm:constr type="h" for="ch" forName="fulcrum" refType="w" refFor="ch" refForName="fulcrum"/>
        <dgm:constr type="b" for="ch" forName="fulcrum" refType="h"/>
        <dgm:constr type="ctrX" for="ch" forName="fulcrum" refType="w" fact="0.5"/>
        <dgm:constr type="w" for="ch" forName="balance_00" refType="w" fact="0.9"/>
        <dgm:constr type="h" for="ch" forName="balance_00" refType="h" fact="0.076"/>
        <dgm:constr type="b" for="ch" forName="balance_00" refType="h" fact="0.81"/>
        <dgm:constr type="ctrX" for="ch" forName="balance_00" refType="w" fact="0.5"/>
        <dgm:constr type="w" for="ch" forName="balance_01" refType="w"/>
        <dgm:constr type="h" for="ch" forName="balance_01" refType="h" fact="0.157"/>
        <dgm:constr type="b" for="ch" forName="balance_01" refType="h" fact="0.85"/>
        <dgm:constr type="ctrX" for="ch" forName="balance_01" refType="w" fact="0.5"/>
        <dgm:constr type="w" for="ch" forName="balance_02" refType="w"/>
        <dgm:constr type="h" for="ch" forName="balance_02" refType="h" fact="0.157"/>
        <dgm:constr type="b" for="ch" forName="balance_02" refType="h" fact="0.85"/>
        <dgm:constr type="ctrX" for="ch" forName="balance_02" refType="w" fact="0.5"/>
        <dgm:constr type="w" for="ch" forName="balance_03" refType="w"/>
        <dgm:constr type="h" for="ch" forName="balance_03" refType="h" fact="0.157"/>
        <dgm:constr type="b" for="ch" forName="balance_03" refType="h" fact="0.85"/>
        <dgm:constr type="ctrX" for="ch" forName="balance_03" refType="w" fact="0.5"/>
        <dgm:constr type="w" for="ch" forName="balance_04" refType="w"/>
        <dgm:constr type="h" for="ch" forName="balance_04" refType="h" fact="0.157"/>
        <dgm:constr type="b" for="ch" forName="balance_04" refType="h" fact="0.85"/>
        <dgm:constr type="ctrX" for="ch" forName="balance_04" refType="w" fact="0.5"/>
        <dgm:constr type="w" for="ch" forName="balance_10" refType="w"/>
        <dgm:constr type="h" for="ch" forName="balance_10" refType="h" fact="0.157"/>
        <dgm:constr type="b" for="ch" forName="balance_10" refType="h" fact="0.85"/>
        <dgm:constr type="ctrX" for="ch" forName="balance_10" refType="w" fact="0.5"/>
        <dgm:constr type="w" for="ch" forName="balance_11" refType="w" fact="0.9"/>
        <dgm:constr type="h" for="ch" forName="balance_11" refType="h" fact="0.076"/>
        <dgm:constr type="b" for="ch" forName="balance_11" refType="h" fact="0.81"/>
        <dgm:constr type="ctrX" for="ch" forName="balance_11" refType="w" fact="0.5"/>
        <dgm:constr type="w" for="ch" forName="balance_12" refType="w"/>
        <dgm:constr type="h" for="ch" forName="balance_12" refType="h" fact="0.157"/>
        <dgm:constr type="b" for="ch" forName="balance_12" refType="h" fact="0.85"/>
        <dgm:constr type="ctrX" for="ch" forName="balance_12" refType="w" fact="0.5"/>
        <dgm:constr type="w" for="ch" forName="balance_13" refType="w"/>
        <dgm:constr type="h" for="ch" forName="balance_13" refType="h" fact="0.157"/>
        <dgm:constr type="b" for="ch" forName="balance_13" refType="h" fact="0.85"/>
        <dgm:constr type="ctrX" for="ch" forName="balance_13" refType="w" fact="0.5"/>
        <dgm:constr type="w" for="ch" forName="balance_14" refType="w"/>
        <dgm:constr type="h" for="ch" forName="balance_14" refType="h" fact="0.157"/>
        <dgm:constr type="b" for="ch" forName="balance_14" refType="h" fact="0.85"/>
        <dgm:constr type="ctrX" for="ch" forName="balance_14" refType="w" fact="0.5"/>
        <dgm:constr type="w" for="ch" forName="balance_20" refType="w"/>
        <dgm:constr type="h" for="ch" forName="balance_20" refType="h" fact="0.157"/>
        <dgm:constr type="b" for="ch" forName="balance_20" refType="h" fact="0.85"/>
        <dgm:constr type="ctrX" for="ch" forName="balance_20" refType="w" fact="0.5"/>
        <dgm:constr type="w" for="ch" forName="balance_21" refType="w"/>
        <dgm:constr type="h" for="ch" forName="balance_21" refType="h" fact="0.157"/>
        <dgm:constr type="b" for="ch" forName="balance_21" refType="h" fact="0.85"/>
        <dgm:constr type="ctrX" for="ch" forName="balance_21" refType="w" fact="0.5"/>
        <dgm:constr type="w" for="ch" forName="balance_22" refType="w" fact="0.9"/>
        <dgm:constr type="h" for="ch" forName="balance_22" refType="h" fact="0.076"/>
        <dgm:constr type="b" for="ch" forName="balance_22" refType="h" fact="0.81"/>
        <dgm:constr type="ctrX" for="ch" forName="balance_22" refType="w" fact="0.5"/>
        <dgm:constr type="w" for="ch" forName="balance_23" refType="w"/>
        <dgm:constr type="h" for="ch" forName="balance_23" refType="h" fact="0.157"/>
        <dgm:constr type="b" for="ch" forName="balance_23" refType="h" fact="0.85"/>
        <dgm:constr type="ctrX" for="ch" forName="balance_23" refType="w" fact="0.5"/>
        <dgm:constr type="w" for="ch" forName="balance_24" refType="w"/>
        <dgm:constr type="h" for="ch" forName="balance_24" refType="h" fact="0.157"/>
        <dgm:constr type="b" for="ch" forName="balance_24" refType="h" fact="0.85"/>
        <dgm:constr type="ctrX" for="ch" forName="balance_24" refType="w" fact="0.5"/>
        <dgm:constr type="w" for="ch" forName="balance_30" refType="w"/>
        <dgm:constr type="h" for="ch" forName="balance_30" refType="h" fact="0.157"/>
        <dgm:constr type="b" for="ch" forName="balance_30" refType="h" fact="0.85"/>
        <dgm:constr type="ctrX" for="ch" forName="balance_30" refType="w" fact="0.5"/>
        <dgm:constr type="w" for="ch" forName="balance_31" refType="w"/>
        <dgm:constr type="h" for="ch" forName="balance_31" refType="h" fact="0.157"/>
        <dgm:constr type="b" for="ch" forName="balance_31" refType="h" fact="0.85"/>
        <dgm:constr type="ctrX" for="ch" forName="balance_31" refType="w" fact="0.5"/>
        <dgm:constr type="w" for="ch" forName="balance_32" refType="w"/>
        <dgm:constr type="h" for="ch" forName="balance_32" refType="h" fact="0.157"/>
        <dgm:constr type="b" for="ch" forName="balance_32" refType="h" fact="0.85"/>
        <dgm:constr type="ctrX" for="ch" forName="balance_32" refType="w" fact="0.5"/>
        <dgm:constr type="w" for="ch" forName="balance_33" refType="w" fact="0.9"/>
        <dgm:constr type="h" for="ch" forName="balance_33" refType="h" fact="0.076"/>
        <dgm:constr type="b" for="ch" forName="balance_33" refType="h" fact="0.81"/>
        <dgm:constr type="ctrX" for="ch" forName="balance_33" refType="w" fact="0.5"/>
        <dgm:constr type="w" for="ch" forName="balance_34" refType="w"/>
        <dgm:constr type="h" for="ch" forName="balance_34" refType="h" fact="0.157"/>
        <dgm:constr type="b" for="ch" forName="balance_34" refType="h" fact="0.85"/>
        <dgm:constr type="ctrX" for="ch" forName="balance_34" refType="w" fact="0.5"/>
        <dgm:constr type="w" for="ch" forName="balance_40" refType="w"/>
        <dgm:constr type="h" for="ch" forName="balance_40" refType="h" fact="0.157"/>
        <dgm:constr type="b" for="ch" forName="balance_40" refType="h" fact="0.85"/>
        <dgm:constr type="ctrX" for="ch" forName="balance_40" refType="w" fact="0.5"/>
        <dgm:constr type="w" for="ch" forName="balance_41" refType="w"/>
        <dgm:constr type="h" for="ch" forName="balance_41" refType="h" fact="0.157"/>
        <dgm:constr type="b" for="ch" forName="balance_41" refType="h" fact="0.85"/>
        <dgm:constr type="ctrX" for="ch" forName="balance_41" refType="w" fact="0.5"/>
        <dgm:constr type="w" for="ch" forName="balance_42" refType="w"/>
        <dgm:constr type="h" for="ch" forName="balance_42" refType="h" fact="0.157"/>
        <dgm:constr type="b" for="ch" forName="balance_42" refType="h" fact="0.85"/>
        <dgm:constr type="ctrX" for="ch" forName="balance_42" refType="w" fact="0.5"/>
        <dgm:constr type="w" for="ch" forName="balance_43" refType="w"/>
        <dgm:constr type="h" for="ch" forName="balance_43" refType="h" fact="0.157"/>
        <dgm:constr type="b" for="ch" forName="balance_43" refType="h" fact="0.85"/>
        <dgm:constr type="ctrX" for="ch" forName="balance_43" refType="w" fact="0.5"/>
        <dgm:constr type="w" for="ch" forName="balance_44" refType="w" fact="0.9"/>
        <dgm:constr type="h" for="ch" forName="balance_44" refType="h" fact="0.076"/>
        <dgm:constr type="b" for="ch" forName="balance_44" refType="h" fact="0.81"/>
        <dgm:constr type="ctrX" for="ch" forName="balance_44" refType="w" fact="0.5"/>
        <dgm:constr type="w" for="ch" forName="right_01_1" refType="w" fact="0.4"/>
        <dgm:constr type="h" for="ch" forName="right_01_1" refType="h" fact="0.7"/>
        <dgm:constr type="b" for="ch" forName="right_01_1" refType="h" fact="0.76"/>
        <dgm:constr type="ctrX" for="ch" forName="right_01_1" refType="w" fact="0.78"/>
        <dgm:constr type="w" for="ch" forName="left_10_1" refType="w" fact="0.4"/>
        <dgm:constr type="h" for="ch" forName="left_10_1" refType="h" fact="0.7"/>
        <dgm:constr type="b" for="ch" forName="left_10_1" refType="h" fact="0.76"/>
        <dgm:constr type="ctrX" for="ch" forName="left_10_1" refType="w" fact="0.22"/>
        <dgm:constr type="w" for="ch" forName="right_11_1" refType="w" fact="0.36"/>
        <dgm:constr type="h" for="ch" forName="right_11_1" refType="h" fact="0.67"/>
        <dgm:constr type="b" for="ch" forName="right_11_1" refType="h" fact="0.725"/>
        <dgm:constr type="ctrX" for="ch" forName="right_11_1" refType="w" fact="0.76"/>
        <dgm:constr type="w" for="ch" forName="left_11_1" refType="w" fact="0.36"/>
        <dgm:constr type="h" for="ch" forName="left_11_1" refType="h" fact="0.67"/>
        <dgm:constr type="b" for="ch" forName="left_11_1" refType="h" fact="0.725"/>
        <dgm:constr type="ctrX" for="ch" forName="left_11_1" refType="w" fact="0.24"/>
        <dgm:constr type="w" for="ch" forName="right_02_1" refType="w" fact="0.388"/>
        <dgm:constr type="h" for="ch" forName="right_02_1" refType="h" fact="0.36"/>
        <dgm:constr type="b" for="ch" forName="right_02_1" refType="h" fact="0.76"/>
        <dgm:constr type="ctrX" for="ch" forName="right_02_1" refType="w" fact="0.77"/>
        <dgm:constr type="w" for="ch" forName="right_02_2" refType="w" fact="0.388"/>
        <dgm:constr type="h" for="ch" forName="right_02_2" refType="h" fact="0.36"/>
        <dgm:constr type="b" for="ch" forName="right_02_2" refType="h" fact="0.42"/>
        <dgm:constr type="ctrX" for="ch" forName="right_02_2" refType="w" fact="0.79"/>
        <dgm:constr type="w" for="ch" forName="left_20_1" refType="w" fact="0.388"/>
        <dgm:constr type="h" for="ch" forName="left_20_1" refType="h" fact="0.36"/>
        <dgm:constr type="b" for="ch" forName="left_20_1" refType="h" fact="0.76"/>
        <dgm:constr type="ctrX" for="ch" forName="left_20_1" refType="w" fact="0.23"/>
        <dgm:constr type="w" for="ch" forName="left_20_2" refType="w" fact="0.388"/>
        <dgm:constr type="h" for="ch" forName="left_20_2" refType="h" fact="0.36"/>
        <dgm:constr type="b" for="ch" forName="left_20_2" refType="h" fact="0.42"/>
        <dgm:constr type="ctrX" for="ch" forName="left_20_2" refType="w" fact="0.21"/>
        <dgm:constr type="w" for="ch" forName="right_12_1" refType="w" fact="0.388"/>
        <dgm:constr type="h" for="ch" forName="right_12_1" refType="h" fact="0.36"/>
        <dgm:constr type="b" for="ch" forName="right_12_1" refType="h" fact="0.76"/>
        <dgm:constr type="ctrX" for="ch" forName="right_12_1" refType="w" fact="0.77"/>
        <dgm:constr type="w" for="ch" forName="right_12_2" refType="w" fact="0.388"/>
        <dgm:constr type="h" for="ch" forName="right_12_2" refType="h" fact="0.36"/>
        <dgm:constr type="b" for="ch" forName="right_12_2" refType="h" fact="0.42"/>
        <dgm:constr type="ctrX" for="ch" forName="right_12_2" refType="w" fact="0.79"/>
        <dgm:constr type="w" for="ch" forName="left_12_1" refType="w" fact="0.388"/>
        <dgm:constr type="h" for="ch" forName="left_12_1" refType="h" fact="0.36"/>
        <dgm:constr type="b" for="ch" forName="left_12_1" refType="h" fact="0.715"/>
        <dgm:constr type="ctrX" for="ch" forName="left_12_1" refType="w" fact="0.255"/>
        <dgm:constr type="w" for="ch" forName="right_22_1" refType="w" fact="0.36"/>
        <dgm:constr type="h" for="ch" forName="right_22_1" refType="h" fact="0.32"/>
        <dgm:constr type="b" for="ch" forName="right_22_1" refType="h" fact="0.725"/>
        <dgm:constr type="ctrX" for="ch" forName="right_22_1" refType="w" fact="0.76"/>
        <dgm:constr type="w" for="ch" forName="right_22_2" refType="w" fact="0.36"/>
        <dgm:constr type="h" for="ch" forName="right_22_2" refType="h" fact="0.32"/>
        <dgm:constr type="b" for="ch" forName="right_22_2" refType="h" fact="0.39"/>
        <dgm:constr type="ctrX" for="ch" forName="right_22_2" refType="w" fact="0.76"/>
        <dgm:constr type="w" for="ch" forName="left_22_1" refType="w" fact="0.36"/>
        <dgm:constr type="h" for="ch" forName="left_22_1" refType="h" fact="0.32"/>
        <dgm:constr type="b" for="ch" forName="left_22_1" refType="h" fact="0.725"/>
        <dgm:constr type="ctrX" for="ch" forName="left_22_1" refType="w" fact="0.24"/>
        <dgm:constr type="w" for="ch" forName="left_22_2" refType="w" fact="0.36"/>
        <dgm:constr type="h" for="ch" forName="left_22_2" refType="h" fact="0.32"/>
        <dgm:constr type="b" for="ch" forName="left_22_2" refType="h" fact="0.39"/>
        <dgm:constr type="ctrX" for="ch" forName="left_22_2" refType="w" fact="0.24"/>
        <dgm:constr type="w" for="ch" forName="left_21_1" refType="w" fact="0.388"/>
        <dgm:constr type="h" for="ch" forName="left_21_1" refType="h" fact="0.36"/>
        <dgm:constr type="b" for="ch" forName="left_21_1" refType="h" fact="0.76"/>
        <dgm:constr type="ctrX" for="ch" forName="left_21_1" refType="w" fact="0.23"/>
        <dgm:constr type="w" for="ch" forName="left_21_2" refType="w" fact="0.388"/>
        <dgm:constr type="h" for="ch" forName="left_21_2" refType="h" fact="0.36"/>
        <dgm:constr type="b" for="ch" forName="left_21_2" refType="h" fact="0.42"/>
        <dgm:constr type="ctrX" for="ch" forName="left_21_2" refType="w" fact="0.21"/>
        <dgm:constr type="w" for="ch" forName="right_21_1" refType="w" fact="0.388"/>
        <dgm:constr type="h" for="ch" forName="right_21_1" refType="h" fact="0.36"/>
        <dgm:constr type="b" for="ch" forName="right_21_1" refType="h" fact="0.715"/>
        <dgm:constr type="ctrX" for="ch" forName="right_21_1" refType="w" fact="0.745"/>
        <dgm:constr type="w" for="ch" forName="right_03_1" refType="w" fact="0.37"/>
        <dgm:constr type="h" for="ch" forName="right_03_1" refType="h" fact="0.24"/>
        <dgm:constr type="b" for="ch" forName="right_03_1" refType="h" fact="0.76"/>
        <dgm:constr type="ctrX" for="ch" forName="right_03_1" refType="w" fact="0.77"/>
        <dgm:constr type="w" for="ch" forName="right_03_2" refType="w" fact="0.37"/>
        <dgm:constr type="h" for="ch" forName="right_03_2" refType="h" fact="0.24"/>
        <dgm:constr type="b" for="ch" forName="right_03_2" refType="h" fact="0.535"/>
        <dgm:constr type="ctrX" for="ch" forName="right_03_2" refType="w" fact="0.783"/>
        <dgm:constr type="w" for="ch" forName="right_03_3" refType="w" fact="0.37"/>
        <dgm:constr type="h" for="ch" forName="right_03_3" refType="h" fact="0.24"/>
        <dgm:constr type="b" for="ch" forName="right_03_3" refType="h" fact="0.315"/>
        <dgm:constr type="ctrX" for="ch" forName="right_03_3" refType="w" fact="0.796"/>
        <dgm:constr type="w" for="ch" forName="left_30_1" refType="w" fact="0.37"/>
        <dgm:constr type="h" for="ch" forName="left_30_1" refType="h" fact="0.24"/>
        <dgm:constr type="b" for="ch" forName="left_30_1" refType="h" fact="0.76"/>
        <dgm:constr type="ctrX" for="ch" forName="left_30_1" refType="w" fact="0.23"/>
        <dgm:constr type="w" for="ch" forName="left_30_2" refType="w" fact="0.37"/>
        <dgm:constr type="h" for="ch" forName="left_30_2" refType="h" fact="0.24"/>
        <dgm:constr type="b" for="ch" forName="left_30_2" refType="h" fact="0.535"/>
        <dgm:constr type="ctrX" for="ch" forName="left_30_2" refType="w" fact="0.217"/>
        <dgm:constr type="w" for="ch" forName="left_30_3" refType="w" fact="0.37"/>
        <dgm:constr type="h" for="ch" forName="left_30_3" refType="h" fact="0.24"/>
        <dgm:constr type="b" for="ch" forName="left_30_3" refType="h" fact="0.315"/>
        <dgm:constr type="ctrX" for="ch" forName="left_30_3" refType="w" fact="0.204"/>
        <dgm:constr type="w" for="ch" forName="right_13_1" refType="w" fact="0.37"/>
        <dgm:constr type="h" for="ch" forName="right_13_1" refType="h" fact="0.24"/>
        <dgm:constr type="b" for="ch" forName="right_13_1" refType="h" fact="0.76"/>
        <dgm:constr type="ctrX" for="ch" forName="right_13_1" refType="w" fact="0.77"/>
        <dgm:constr type="w" for="ch" forName="right_13_2" refType="w" fact="0.37"/>
        <dgm:constr type="h" for="ch" forName="right_13_2" refType="h" fact="0.24"/>
        <dgm:constr type="b" for="ch" forName="right_13_2" refType="h" fact="0.535"/>
        <dgm:constr type="ctrX" for="ch" forName="right_13_2" refType="w" fact="0.783"/>
        <dgm:constr type="w" for="ch" forName="right_13_3" refType="w" fact="0.37"/>
        <dgm:constr type="h" for="ch" forName="right_13_3" refType="h" fact="0.24"/>
        <dgm:constr type="b" for="ch" forName="right_13_3" refType="h" fact="0.315"/>
        <dgm:constr type="ctrX" for="ch" forName="right_13_3" refType="w" fact="0.796"/>
        <dgm:constr type="w" for="ch" forName="left_13_1" refType="w" fact="0.37"/>
        <dgm:constr type="h" for="ch" forName="left_13_1" refType="h" fact="0.24"/>
        <dgm:constr type="b" for="ch" forName="left_13_1" refType="h" fact="0.715"/>
        <dgm:constr type="ctrX" for="ch" forName="left_13_1" refType="w" fact="0.255"/>
        <dgm:constr type="w" for="ch" forName="left_31_1" refType="w" fact="0.37"/>
        <dgm:constr type="h" for="ch" forName="left_31_1" refType="h" fact="0.24"/>
        <dgm:constr type="b" for="ch" forName="left_31_1" refType="h" fact="0.76"/>
        <dgm:constr type="ctrX" for="ch" forName="left_31_1" refType="w" fact="0.23"/>
        <dgm:constr type="w" for="ch" forName="left_31_2" refType="w" fact="0.37"/>
        <dgm:constr type="h" for="ch" forName="left_31_2" refType="h" fact="0.24"/>
        <dgm:constr type="b" for="ch" forName="left_31_2" refType="h" fact="0.535"/>
        <dgm:constr type="ctrX" for="ch" forName="left_31_2" refType="w" fact="0.217"/>
        <dgm:constr type="w" for="ch" forName="left_31_3" refType="w" fact="0.37"/>
        <dgm:constr type="h" for="ch" forName="left_31_3" refType="h" fact="0.24"/>
        <dgm:constr type="b" for="ch" forName="left_31_3" refType="h" fact="0.315"/>
        <dgm:constr type="ctrX" for="ch" forName="left_31_3" refType="w" fact="0.204"/>
        <dgm:constr type="w" for="ch" forName="right_31_1" refType="w" fact="0.37"/>
        <dgm:constr type="h" for="ch" forName="right_31_1" refType="h" fact="0.24"/>
        <dgm:constr type="b" for="ch" forName="right_31_1" refType="h" fact="0.715"/>
        <dgm:constr type="ctrX" for="ch" forName="right_31_1" refType="w" fact="0.745"/>
        <dgm:constr type="w" for="ch" forName="right_23_1" refType="w" fact="0.37"/>
        <dgm:constr type="h" for="ch" forName="right_23_1" refType="h" fact="0.24"/>
        <dgm:constr type="b" for="ch" forName="right_23_1" refType="h" fact="0.76"/>
        <dgm:constr type="ctrX" for="ch" forName="right_23_1" refType="w" fact="0.77"/>
        <dgm:constr type="w" for="ch" forName="right_23_2" refType="w" fact="0.37"/>
        <dgm:constr type="h" for="ch" forName="right_23_2" refType="h" fact="0.24"/>
        <dgm:constr type="b" for="ch" forName="right_23_2" refType="h" fact="0.535"/>
        <dgm:constr type="ctrX" for="ch" forName="right_23_2" refType="w" fact="0.783"/>
        <dgm:constr type="w" for="ch" forName="right_23_3" refType="w" fact="0.37"/>
        <dgm:constr type="h" for="ch" forName="right_23_3" refType="h" fact="0.24"/>
        <dgm:constr type="b" for="ch" forName="right_23_3" refType="h" fact="0.315"/>
        <dgm:constr type="ctrX" for="ch" forName="right_23_3" refType="w" fact="0.796"/>
        <dgm:constr type="w" for="ch" forName="left_23_1" refType="w" fact="0.37"/>
        <dgm:constr type="h" for="ch" forName="left_23_1" refType="h" fact="0.24"/>
        <dgm:constr type="b" for="ch" forName="left_23_1" refType="h" fact="0.715"/>
        <dgm:constr type="ctrX" for="ch" forName="left_23_1" refType="w" fact="0.255"/>
        <dgm:constr type="w" for="ch" forName="left_23_2" refType="w" fact="0.37"/>
        <dgm:constr type="h" for="ch" forName="left_23_2" refType="h" fact="0.24"/>
        <dgm:constr type="b" for="ch" forName="left_23_2" refType="h" fact="0.49"/>
        <dgm:constr type="ctrX" for="ch" forName="left_23_2" refType="w" fact="0.268"/>
        <dgm:constr type="w" for="ch" forName="left_32_1" refType="w" fact="0.37"/>
        <dgm:constr type="h" for="ch" forName="left_32_1" refType="h" fact="0.24"/>
        <dgm:constr type="b" for="ch" forName="left_32_1" refType="h" fact="0.76"/>
        <dgm:constr type="ctrX" for="ch" forName="left_32_1" refType="w" fact="0.23"/>
        <dgm:constr type="w" for="ch" forName="left_32_2" refType="w" fact="0.37"/>
        <dgm:constr type="h" for="ch" forName="left_32_2" refType="h" fact="0.24"/>
        <dgm:constr type="b" for="ch" forName="left_32_2" refType="h" fact="0.535"/>
        <dgm:constr type="ctrX" for="ch" forName="left_32_2" refType="w" fact="0.217"/>
        <dgm:constr type="w" for="ch" forName="left_32_3" refType="w" fact="0.37"/>
        <dgm:constr type="h" for="ch" forName="left_32_3" refType="h" fact="0.24"/>
        <dgm:constr type="b" for="ch" forName="left_32_3" refType="h" fact="0.315"/>
        <dgm:constr type="ctrX" for="ch" forName="left_32_3" refType="w" fact="0.204"/>
        <dgm:constr type="w" for="ch" forName="right_32_1" refType="w" fact="0.37"/>
        <dgm:constr type="h" for="ch" forName="right_32_1" refType="h" fact="0.24"/>
        <dgm:constr type="b" for="ch" forName="right_32_1" refType="h" fact="0.715"/>
        <dgm:constr type="ctrX" for="ch" forName="right_32_1" refType="w" fact="0.745"/>
        <dgm:constr type="w" for="ch" forName="right_32_2" refType="w" fact="0.37"/>
        <dgm:constr type="h" for="ch" forName="right_32_2" refType="h" fact="0.24"/>
        <dgm:constr type="b" for="ch" forName="right_32_2" refType="h" fact="0.49"/>
        <dgm:constr type="ctrX" for="ch" forName="right_32_2" refType="w" fact="0.732"/>
        <dgm:constr type="w" for="ch" forName="right_33_1" refType="w" fact="0.36"/>
        <dgm:constr type="h" for="ch" forName="right_33_1" refType="h" fact="0.21"/>
        <dgm:constr type="b" for="ch" forName="right_33_1" refType="h" fact="0.725"/>
        <dgm:constr type="ctrX" for="ch" forName="right_33_1" refType="w" fact="0.76"/>
        <dgm:constr type="w" for="ch" forName="right_33_2" refType="w" fact="0.36"/>
        <dgm:constr type="h" for="ch" forName="right_33_2" refType="h" fact="0.21"/>
        <dgm:constr type="b" for="ch" forName="right_33_2" refType="h" fact="0.5"/>
        <dgm:constr type="ctrX" for="ch" forName="right_33_2" refType="w" fact="0.76"/>
        <dgm:constr type="w" for="ch" forName="right_33_3" refType="w" fact="0.36"/>
        <dgm:constr type="h" for="ch" forName="right_33_3" refType="h" fact="0.21"/>
        <dgm:constr type="b" for="ch" forName="right_33_3" refType="h" fact="0.275"/>
        <dgm:constr type="ctrX" for="ch" forName="right_33_3" refType="w" fact="0.76"/>
        <dgm:constr type="w" for="ch" forName="left_33_1" refType="w" fact="0.36"/>
        <dgm:constr type="h" for="ch" forName="left_33_1" refType="h" fact="0.21"/>
        <dgm:constr type="b" for="ch" forName="left_33_1" refType="h" fact="0.725"/>
        <dgm:constr type="ctrX" for="ch" forName="left_33_1" refType="w" fact="0.24"/>
        <dgm:constr type="w" for="ch" forName="left_33_2" refType="w" fact="0.36"/>
        <dgm:constr type="h" for="ch" forName="left_33_2" refType="h" fact="0.21"/>
        <dgm:constr type="b" for="ch" forName="left_33_2" refType="h" fact="0.5"/>
        <dgm:constr type="ctrX" for="ch" forName="left_33_2" refType="w" fact="0.24"/>
        <dgm:constr type="w" for="ch" forName="left_33_3" refType="w" fact="0.36"/>
        <dgm:constr type="h" for="ch" forName="left_33_3" refType="h" fact="0.21"/>
        <dgm:constr type="b" for="ch" forName="left_33_3" refType="h" fact="0.275"/>
        <dgm:constr type="ctrX" for="ch" forName="left_33_3" refType="w" fact="0.24"/>
        <dgm:constr type="w" for="ch" forName="right_04_1" refType="w" fact="0.365"/>
        <dgm:constr type="h" for="ch" forName="right_04_1" refType="h" fact="0.185"/>
        <dgm:constr type="b" for="ch" forName="right_04_1" refType="h" fact="0.76"/>
        <dgm:constr type="ctrX" for="ch" forName="right_04_1" refType="w" fact="0.77"/>
        <dgm:constr type="w" for="ch" forName="right_04_2" refType="w" fact="0.365"/>
        <dgm:constr type="h" for="ch" forName="right_04_2" refType="h" fact="0.185"/>
        <dgm:constr type="b" for="ch" forName="right_04_2" refType="h" fact="0.595"/>
        <dgm:constr type="ctrX" for="ch" forName="right_04_2" refType="w" fact="0.78"/>
        <dgm:constr type="w" for="ch" forName="right_04_3" refType="w" fact="0.365"/>
        <dgm:constr type="h" for="ch" forName="right_04_3" refType="h" fact="0.185"/>
        <dgm:constr type="b" for="ch" forName="right_04_3" refType="h" fact="0.43"/>
        <dgm:constr type="ctrX" for="ch" forName="right_04_3" refType="w" fact="0.79"/>
        <dgm:constr type="w" for="ch" forName="right_04_4" refType="w" fact="0.365"/>
        <dgm:constr type="h" for="ch" forName="right_04_4" refType="h" fact="0.185"/>
        <dgm:constr type="b" for="ch" forName="right_04_4" refType="h" fact="0.265"/>
        <dgm:constr type="ctrX" for="ch" forName="right_04_4" refType="w" fact="0.8"/>
        <dgm:constr type="w" for="ch" forName="left_40_1" refType="w" fact="0.365"/>
        <dgm:constr type="h" for="ch" forName="left_40_1" refType="h" fact="0.185"/>
        <dgm:constr type="b" for="ch" forName="left_40_1" refType="h" fact="0.76"/>
        <dgm:constr type="ctrX" for="ch" forName="left_40_1" refType="w" fact="0.23"/>
        <dgm:constr type="w" for="ch" forName="left_40_2" refType="w" fact="0.365"/>
        <dgm:constr type="h" for="ch" forName="left_40_2" refType="h" fact="0.185"/>
        <dgm:constr type="b" for="ch" forName="left_40_2" refType="h" fact="0.595"/>
        <dgm:constr type="ctrX" for="ch" forName="left_40_2" refType="w" fact="0.22"/>
        <dgm:constr type="w" for="ch" forName="left_40_3" refType="w" fact="0.365"/>
        <dgm:constr type="h" for="ch" forName="left_40_3" refType="h" fact="0.185"/>
        <dgm:constr type="b" for="ch" forName="left_40_3" refType="h" fact="0.43"/>
        <dgm:constr type="ctrX" for="ch" forName="left_40_3" refType="w" fact="0.21"/>
        <dgm:constr type="w" for="ch" forName="left_40_4" refType="w" fact="0.365"/>
        <dgm:constr type="h" for="ch" forName="left_40_4" refType="h" fact="0.185"/>
        <dgm:constr type="b" for="ch" forName="left_40_4" refType="h" fact="0.265"/>
        <dgm:constr type="ctrX" for="ch" forName="left_40_4" refType="w" fact="0.2"/>
        <dgm:constr type="w" for="ch" forName="right_14_1" refType="w" fact="0.365"/>
        <dgm:constr type="h" for="ch" forName="right_14_1" refType="h" fact="0.185"/>
        <dgm:constr type="b" for="ch" forName="right_14_1" refType="h" fact="0.76"/>
        <dgm:constr type="ctrX" for="ch" forName="right_14_1" refType="w" fact="0.77"/>
        <dgm:constr type="w" for="ch" forName="right_14_2" refType="w" fact="0.365"/>
        <dgm:constr type="h" for="ch" forName="right_14_2" refType="h" fact="0.185"/>
        <dgm:constr type="b" for="ch" forName="right_14_2" refType="h" fact="0.595"/>
        <dgm:constr type="ctrX" for="ch" forName="right_14_2" refType="w" fact="0.78"/>
        <dgm:constr type="w" for="ch" forName="right_14_3" refType="w" fact="0.365"/>
        <dgm:constr type="h" for="ch" forName="right_14_3" refType="h" fact="0.185"/>
        <dgm:constr type="b" for="ch" forName="right_14_3" refType="h" fact="0.43"/>
        <dgm:constr type="ctrX" for="ch" forName="right_14_3" refType="w" fact="0.79"/>
        <dgm:constr type="w" for="ch" forName="right_14_4" refType="w" fact="0.365"/>
        <dgm:constr type="h" for="ch" forName="right_14_4" refType="h" fact="0.185"/>
        <dgm:constr type="b" for="ch" forName="right_14_4" refType="h" fact="0.265"/>
        <dgm:constr type="ctrX" for="ch" forName="right_14_4" refType="w" fact="0.8"/>
        <dgm:constr type="w" for="ch" forName="left_14_1" refType="w" fact="0.365"/>
        <dgm:constr type="h" for="ch" forName="left_14_1" refType="h" fact="0.185"/>
        <dgm:constr type="b" for="ch" forName="left_14_1" refType="h" fact="0.715"/>
        <dgm:constr type="ctrX" for="ch" forName="left_14_1" refType="w" fact="0.25"/>
        <dgm:constr type="w" for="ch" forName="left_41_1" refType="w" fact="0.365"/>
        <dgm:constr type="h" for="ch" forName="left_41_1" refType="h" fact="0.185"/>
        <dgm:constr type="b" for="ch" forName="left_41_1" refType="h" fact="0.76"/>
        <dgm:constr type="ctrX" for="ch" forName="left_41_1" refType="w" fact="0.23"/>
        <dgm:constr type="w" for="ch" forName="left_41_2" refType="w" fact="0.365"/>
        <dgm:constr type="h" for="ch" forName="left_41_2" refType="h" fact="0.185"/>
        <dgm:constr type="b" for="ch" forName="left_41_2" refType="h" fact="0.595"/>
        <dgm:constr type="ctrX" for="ch" forName="left_41_2" refType="w" fact="0.22"/>
        <dgm:constr type="w" for="ch" forName="left_41_3" refType="w" fact="0.365"/>
        <dgm:constr type="h" for="ch" forName="left_41_3" refType="h" fact="0.185"/>
        <dgm:constr type="b" for="ch" forName="left_41_3" refType="h" fact="0.43"/>
        <dgm:constr type="ctrX" for="ch" forName="left_41_3" refType="w" fact="0.21"/>
        <dgm:constr type="w" for="ch" forName="left_41_4" refType="w" fact="0.365"/>
        <dgm:constr type="h" for="ch" forName="left_41_4" refType="h" fact="0.185"/>
        <dgm:constr type="b" for="ch" forName="left_41_4" refType="h" fact="0.265"/>
        <dgm:constr type="ctrX" for="ch" forName="left_41_4" refType="w" fact="0.2"/>
        <dgm:constr type="w" for="ch" forName="right_41_1" refType="w" fact="0.365"/>
        <dgm:constr type="h" for="ch" forName="right_41_1" refType="h" fact="0.185"/>
        <dgm:constr type="b" for="ch" forName="right_41_1" refType="h" fact="0.715"/>
        <dgm:constr type="ctrX" for="ch" forName="right_41_1" refType="w" fact="0.75"/>
        <dgm:constr type="w" for="ch" forName="right_24_1" refType="w" fact="0.365"/>
        <dgm:constr type="h" for="ch" forName="right_24_1" refType="h" fact="0.185"/>
        <dgm:constr type="b" for="ch" forName="right_24_1" refType="h" fact="0.76"/>
        <dgm:constr type="ctrX" for="ch" forName="right_24_1" refType="w" fact="0.77"/>
        <dgm:constr type="w" for="ch" forName="right_24_2" refType="w" fact="0.365"/>
        <dgm:constr type="h" for="ch" forName="right_24_2" refType="h" fact="0.185"/>
        <dgm:constr type="b" for="ch" forName="right_24_2" refType="h" fact="0.595"/>
        <dgm:constr type="ctrX" for="ch" forName="right_24_2" refType="w" fact="0.78"/>
        <dgm:constr type="w" for="ch" forName="right_24_3" refType="w" fact="0.365"/>
        <dgm:constr type="h" for="ch" forName="right_24_3" refType="h" fact="0.185"/>
        <dgm:constr type="b" for="ch" forName="right_24_3" refType="h" fact="0.43"/>
        <dgm:constr type="ctrX" for="ch" forName="right_24_3" refType="w" fact="0.79"/>
        <dgm:constr type="w" for="ch" forName="right_24_4" refType="w" fact="0.365"/>
        <dgm:constr type="h" for="ch" forName="right_24_4" refType="h" fact="0.185"/>
        <dgm:constr type="b" for="ch" forName="right_24_4" refType="h" fact="0.265"/>
        <dgm:constr type="ctrX" for="ch" forName="right_24_4" refType="w" fact="0.8"/>
        <dgm:constr type="w" for="ch" forName="left_24_1" refType="w" fact="0.365"/>
        <dgm:constr type="h" for="ch" forName="left_24_1" refType="h" fact="0.185"/>
        <dgm:constr type="b" for="ch" forName="left_24_1" refType="h" fact="0.715"/>
        <dgm:constr type="ctrX" for="ch" forName="left_24_1" refType="w" fact="0.25"/>
        <dgm:constr type="w" for="ch" forName="left_24_2" refType="w" fact="0.365"/>
        <dgm:constr type="h" for="ch" forName="left_24_2" refType="h" fact="0.185"/>
        <dgm:constr type="b" for="ch" forName="left_24_2" refType="h" fact="0.55"/>
        <dgm:constr type="ctrX" for="ch" forName="left_24_2" refType="w" fact="0.26"/>
        <dgm:constr type="w" for="ch" forName="left_42_1" refType="w" fact="0.365"/>
        <dgm:constr type="h" for="ch" forName="left_42_1" refType="h" fact="0.185"/>
        <dgm:constr type="b" for="ch" forName="left_42_1" refType="h" fact="0.76"/>
        <dgm:constr type="ctrX" for="ch" forName="left_42_1" refType="w" fact="0.23"/>
        <dgm:constr type="w" for="ch" forName="left_42_2" refType="w" fact="0.365"/>
        <dgm:constr type="h" for="ch" forName="left_42_2" refType="h" fact="0.185"/>
        <dgm:constr type="b" for="ch" forName="left_42_2" refType="h" fact="0.595"/>
        <dgm:constr type="ctrX" for="ch" forName="left_42_2" refType="w" fact="0.22"/>
        <dgm:constr type="w" for="ch" forName="left_42_3" refType="w" fact="0.365"/>
        <dgm:constr type="h" for="ch" forName="left_42_3" refType="h" fact="0.185"/>
        <dgm:constr type="b" for="ch" forName="left_42_3" refType="h" fact="0.43"/>
        <dgm:constr type="ctrX" for="ch" forName="left_42_3" refType="w" fact="0.21"/>
        <dgm:constr type="w" for="ch" forName="left_42_4" refType="w" fact="0.365"/>
        <dgm:constr type="h" for="ch" forName="left_42_4" refType="h" fact="0.185"/>
        <dgm:constr type="b" for="ch" forName="left_42_4" refType="h" fact="0.265"/>
        <dgm:constr type="ctrX" for="ch" forName="left_42_4" refType="w" fact="0.2"/>
        <dgm:constr type="w" for="ch" forName="right_42_1" refType="w" fact="0.365"/>
        <dgm:constr type="h" for="ch" forName="right_42_1" refType="h" fact="0.185"/>
        <dgm:constr type="b" for="ch" forName="right_42_1" refType="h" fact="0.715"/>
        <dgm:constr type="ctrX" for="ch" forName="right_42_1" refType="w" fact="0.75"/>
        <dgm:constr type="w" for="ch" forName="right_42_2" refType="w" fact="0.365"/>
        <dgm:constr type="h" for="ch" forName="right_42_2" refType="h" fact="0.185"/>
        <dgm:constr type="b" for="ch" forName="right_42_2" refType="h" fact="0.55"/>
        <dgm:constr type="ctrX" for="ch" forName="right_42_2" refType="w" fact="0.74"/>
        <dgm:constr type="w" for="ch" forName="right_34_1" refType="w" fact="0.365"/>
        <dgm:constr type="h" for="ch" forName="right_34_1" refType="h" fact="0.185"/>
        <dgm:constr type="b" for="ch" forName="right_34_1" refType="h" fact="0.76"/>
        <dgm:constr type="ctrX" for="ch" forName="right_34_1" refType="w" fact="0.77"/>
        <dgm:constr type="w" for="ch" forName="right_34_2" refType="w" fact="0.365"/>
        <dgm:constr type="h" for="ch" forName="right_34_2" refType="h" fact="0.185"/>
        <dgm:constr type="b" for="ch" forName="right_34_2" refType="h" fact="0.595"/>
        <dgm:constr type="ctrX" for="ch" forName="right_34_2" refType="w" fact="0.78"/>
        <dgm:constr type="w" for="ch" forName="right_34_3" refType="w" fact="0.365"/>
        <dgm:constr type="h" for="ch" forName="right_34_3" refType="h" fact="0.185"/>
        <dgm:constr type="b" for="ch" forName="right_34_3" refType="h" fact="0.43"/>
        <dgm:constr type="ctrX" for="ch" forName="right_34_3" refType="w" fact="0.79"/>
        <dgm:constr type="w" for="ch" forName="right_34_4" refType="w" fact="0.365"/>
        <dgm:constr type="h" for="ch" forName="right_34_4" refType="h" fact="0.185"/>
        <dgm:constr type="b" for="ch" forName="right_34_4" refType="h" fact="0.265"/>
        <dgm:constr type="ctrX" for="ch" forName="right_34_4" refType="w" fact="0.8"/>
        <dgm:constr type="w" for="ch" forName="left_34_1" refType="w" fact="0.365"/>
        <dgm:constr type="h" for="ch" forName="left_34_1" refType="h" fact="0.185"/>
        <dgm:constr type="b" for="ch" forName="left_34_1" refType="h" fact="0.715"/>
        <dgm:constr type="ctrX" for="ch" forName="left_34_1" refType="w" fact="0.25"/>
        <dgm:constr type="w" for="ch" forName="left_34_2" refType="w" fact="0.365"/>
        <dgm:constr type="h" for="ch" forName="left_34_2" refType="h" fact="0.185"/>
        <dgm:constr type="b" for="ch" forName="left_34_2" refType="h" fact="0.55"/>
        <dgm:constr type="ctrX" for="ch" forName="left_34_2" refType="w" fact="0.26"/>
        <dgm:constr type="w" for="ch" forName="left_34_3" refType="w" fact="0.365"/>
        <dgm:constr type="h" for="ch" forName="left_34_3" refType="h" fact="0.185"/>
        <dgm:constr type="b" for="ch" forName="left_34_3" refType="h" fact="0.385"/>
        <dgm:constr type="ctrX" for="ch" forName="left_34_3" refType="w" fact="0.27"/>
        <dgm:constr type="w" for="ch" forName="left_43_1" refType="w" fact="0.365"/>
        <dgm:constr type="h" for="ch" forName="left_43_1" refType="h" fact="0.185"/>
        <dgm:constr type="b" for="ch" forName="left_43_1" refType="h" fact="0.76"/>
        <dgm:constr type="ctrX" for="ch" forName="left_43_1" refType="w" fact="0.23"/>
        <dgm:constr type="w" for="ch" forName="left_43_2" refType="w" fact="0.365"/>
        <dgm:constr type="h" for="ch" forName="left_43_2" refType="h" fact="0.185"/>
        <dgm:constr type="b" for="ch" forName="left_43_2" refType="h" fact="0.595"/>
        <dgm:constr type="ctrX" for="ch" forName="left_43_2" refType="w" fact="0.22"/>
        <dgm:constr type="w" for="ch" forName="left_43_3" refType="w" fact="0.365"/>
        <dgm:constr type="h" for="ch" forName="left_43_3" refType="h" fact="0.185"/>
        <dgm:constr type="b" for="ch" forName="left_43_3" refType="h" fact="0.43"/>
        <dgm:constr type="ctrX" for="ch" forName="left_43_3" refType="w" fact="0.21"/>
        <dgm:constr type="w" for="ch" forName="left_43_4" refType="w" fact="0.365"/>
        <dgm:constr type="h" for="ch" forName="left_43_4" refType="h" fact="0.185"/>
        <dgm:constr type="b" for="ch" forName="left_43_4" refType="h" fact="0.265"/>
        <dgm:constr type="ctrX" for="ch" forName="left_43_4" refType="w" fact="0.2"/>
        <dgm:constr type="w" for="ch" forName="right_43_1" refType="w" fact="0.365"/>
        <dgm:constr type="h" for="ch" forName="right_43_1" refType="h" fact="0.185"/>
        <dgm:constr type="b" for="ch" forName="right_43_1" refType="h" fact="0.715"/>
        <dgm:constr type="ctrX" for="ch" forName="right_43_1" refType="w" fact="0.75"/>
        <dgm:constr type="w" for="ch" forName="right_43_2" refType="w" fact="0.365"/>
        <dgm:constr type="h" for="ch" forName="right_43_2" refType="h" fact="0.185"/>
        <dgm:constr type="b" for="ch" forName="right_43_2" refType="h" fact="0.55"/>
        <dgm:constr type="ctrX" for="ch" forName="right_43_2" refType="w" fact="0.74"/>
        <dgm:constr type="w" for="ch" forName="right_43_3" refType="w" fact="0.365"/>
        <dgm:constr type="h" for="ch" forName="right_43_3" refType="h" fact="0.185"/>
        <dgm:constr type="b" for="ch" forName="right_43_3" refType="h" fact="0.385"/>
        <dgm:constr type="ctrX" for="ch" forName="right_43_3" refType="w" fact="0.73"/>
        <dgm:constr type="w" for="ch" forName="right_44_1" refType="w" fact="0.36"/>
        <dgm:constr type="h" for="ch" forName="right_44_1" refType="h" fact="0.154"/>
        <dgm:constr type="b" for="ch" forName="right_44_1" refType="h" fact="0.725"/>
        <dgm:constr type="ctrX" for="ch" forName="right_44_1" refType="w" fact="0.76"/>
        <dgm:constr type="w" for="ch" forName="right_44_2" refType="w" fact="0.36"/>
        <dgm:constr type="h" for="ch" forName="right_44_2" refType="h" fact="0.154"/>
        <dgm:constr type="b" for="ch" forName="right_44_2" refType="h" fact="0.559"/>
        <dgm:constr type="ctrX" for="ch" forName="right_44_2" refType="w" fact="0.76"/>
        <dgm:constr type="w" for="ch" forName="right_44_3" refType="w" fact="0.36"/>
        <dgm:constr type="h" for="ch" forName="right_44_3" refType="h" fact="0.154"/>
        <dgm:constr type="b" for="ch" forName="right_44_3" refType="h" fact="0.393"/>
        <dgm:constr type="ctrX" for="ch" forName="right_44_3" refType="w" fact="0.76"/>
        <dgm:constr type="w" for="ch" forName="right_44_4" refType="w" fact="0.36"/>
        <dgm:constr type="h" for="ch" forName="right_44_4" refType="h" fact="0.154"/>
        <dgm:constr type="b" for="ch" forName="right_44_4" refType="h" fact="0.224"/>
        <dgm:constr type="ctrX" for="ch" forName="right_44_4" refType="w" fact="0.76"/>
        <dgm:constr type="w" for="ch" forName="left_44_1" refType="w" fact="0.36"/>
        <dgm:constr type="h" for="ch" forName="left_44_1" refType="h" fact="0.154"/>
        <dgm:constr type="b" for="ch" forName="left_44_1" refType="h" fact="0.725"/>
        <dgm:constr type="ctrX" for="ch" forName="left_44_1" refType="w" fact="0.24"/>
        <dgm:constr type="w" for="ch" forName="left_44_2" refType="w" fact="0.36"/>
        <dgm:constr type="h" for="ch" forName="left_44_2" refType="h" fact="0.154"/>
        <dgm:constr type="b" for="ch" forName="left_44_2" refType="h" fact="0.559"/>
        <dgm:constr type="ctrX" for="ch" forName="left_44_2" refType="w" fact="0.24"/>
        <dgm:constr type="w" for="ch" forName="left_44_3" refType="w" fact="0.36"/>
        <dgm:constr type="h" for="ch" forName="left_44_3" refType="h" fact="0.154"/>
        <dgm:constr type="b" for="ch" forName="left_44_3" refType="h" fact="0.393"/>
        <dgm:constr type="ctrX" for="ch" forName="left_44_3" refType="w" fact="0.24"/>
        <dgm:constr type="w" for="ch" forName="left_44_4" refType="w" fact="0.36"/>
        <dgm:constr type="h" for="ch" forName="left_44_4" refType="h" fact="0.154"/>
        <dgm:constr type="b" for="ch" forName="left_44_4" refType="h" fact="0.224"/>
        <dgm:constr type="ctrX" for="ch" forName="left_44_4" refType="w" fact="0.24"/>
      </dgm:constrLst>
      <dgm:ruleLst/>
      <dgm:layoutNode name="dummyMaxCanvas_ChildArea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fulcrum" styleLbl="alignAccFollowNode1">
        <dgm:alg type="sp"/>
        <dgm:shape xmlns:r="http://schemas.openxmlformats.org/officeDocument/2006/relationships" type="triangle" r:blip="">
          <dgm:adjLst/>
        </dgm:shape>
        <dgm:presOf/>
        <dgm:constrLst/>
        <dgm:ruleLst/>
      </dgm:layoutNode>
      <dgm:choose name="Name0">
        <dgm:if name="Name1" axis="ch ch" ptType="node node" st="1 1" cnt="1 0" func="cnt" op="equ" val="0">
          <dgm:choose name="Name2">
            <dgm:if name="Name3" axis="ch ch" ptType="node node" st="2 1" cnt="1 0" func="cnt" op="equ" val="0">
              <dgm:layoutNode name="balance_00" styleLbl="alignAccFollowNode1">
                <dgm:varLst>
                  <dgm:bulletEnabled val="1"/>
                </dgm:varLst>
                <dgm:alg type="sp"/>
                <dgm:shape xmlns:r="http://schemas.openxmlformats.org/officeDocument/2006/relationships" type="rect" r:blip="">
                  <dgm:adjLst/>
                </dgm:shape>
                <dgm:presOf/>
                <dgm:constrLst/>
                <dgm:ruleLst/>
              </dgm:layoutNode>
            </dgm:if>
            <dgm:else name="Name4">
              <dgm:choose name="Name5">
                <dgm:if name="Name6" axis="ch ch" ptType="node node" st="2 1" cnt="1 0" func="cnt" op="equ" val="1">
                  <dgm:layoutNode name="balance_01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4" type="rect" r:blip="">
                      <dgm:adjLst/>
                    </dgm:shape>
                    <dgm:presOf/>
                    <dgm:constrLst/>
                    <dgm:ruleLst/>
                  </dgm:layoutNode>
                  <dgm:layoutNode name="right_01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4" type="roundRect" r:blip="">
                      <dgm:adjLst/>
                    </dgm:shape>
                    <dgm:presOf axis="ch ch desOrSelf" ptType="node node node" st="2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7">
                  <dgm:choose name="Name8">
                    <dgm:if name="Name9" axis="ch ch" ptType="node node" st="2 1" cnt="1 0" func="cnt" op="equ" val="2">
                      <dgm:layoutNode name="balance_02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right_02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02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10">
                      <dgm:choose name="Name11">
                        <dgm:if name="Name12" axis="ch ch" ptType="node node" st="2 1" cnt="1 0" func="cnt" op="equ" val="3">
                          <dgm:layoutNode name="balance_03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03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13">
                          <dgm:choose name="Name14">
                            <dgm:if name="Name15" axis="ch ch" ptType="node node" st="2 1" cnt="1 0" func="cnt" op="gte" val="4">
                              <dgm:layoutNode name="balance_04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04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16"/>
                          </dgm:choose>
                        </dgm:else>
                      </dgm:choose>
                    </dgm:else>
                  </dgm:choose>
                </dgm:else>
              </dgm:choose>
            </dgm:else>
          </dgm:choose>
        </dgm:if>
        <dgm:else name="Name17">
          <dgm:choose name="Name18">
            <dgm:if name="Name19" axis="ch ch" ptType="node node" st="1 1" cnt="1 0" func="cnt" op="equ" val="1">
              <dgm:choose name="Name20">
                <dgm:if name="Name21" axis="ch ch" ptType="node node" st="2 1" cnt="1 0" func="cnt" op="equ" val="0">
                  <dgm:layoutNode name="balance_10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-4" type="rect" r:blip="">
                      <dgm:adjLst/>
                    </dgm:shape>
                    <dgm:presOf/>
                    <dgm:constrLst/>
                    <dgm:ruleLst/>
                  </dgm:layoutNode>
                  <dgm:layoutNode name="left_10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-4" type="roundRect" r:blip="">
                      <dgm:adjLst/>
                    </dgm:shape>
                    <dgm:presOf axis="ch ch desOrSelf" ptType="node node node" st="1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22">
                  <dgm:choose name="Name23">
                    <dgm:if name="Name24" axis="ch ch" ptType="node node" st="2 1" cnt="1 0" func="cnt" op="equ" val="1">
                      <dgm:layoutNode name="balance_11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25">
                      <dgm:choose name="Name26">
                        <dgm:if name="Name27" axis="ch ch" ptType="node node" st="2 1" cnt="1 0" func="cnt" op="equ" val="2">
                          <dgm:layoutNode name="balance_12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12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28">
                          <dgm:choose name="Name29">
                            <dgm:if name="Name30" axis="ch ch" ptType="node node" st="2 1" cnt="1 0" func="cnt" op="equ" val="3">
                              <dgm:layoutNode name="balance_13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31">
                              <dgm:choose name="Name32">
                                <dgm:if name="Name33" axis="ch ch" ptType="node node" st="2 1" cnt="1 0" func="cnt" op="gte" val="4">
                                  <dgm:layoutNode name="balance_14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34"/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else>
              </dgm:choose>
            </dgm:if>
            <dgm:else name="Name35">
              <dgm:choose name="Name36">
                <dgm:if name="Name37" axis="ch ch" ptType="node node" st="1 1" cnt="1 0" func="cnt" op="equ" val="2">
                  <dgm:choose name="Name38">
                    <dgm:if name="Name39" axis="ch ch" ptType="node node" st="2 1" cnt="1 0" func="cnt" op="equ" val="0">
                      <dgm:layoutNode name="balance_20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-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20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left_20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40">
                      <dgm:choose name="Name41">
                        <dgm:if name="Name42" axis="ch ch" ptType="node node" st="2 1" cnt="1 0" func="cnt" op="equ" val="1">
                          <dgm:layoutNode name="balance_21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21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43">
                          <dgm:choose name="Name44">
                            <dgm:if name="Name45" axis="ch ch" ptType="node node" st="2 1" cnt="1 0" func="cnt" op="equ" val="2">
                              <dgm:layoutNode name="balance_22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46">
                              <dgm:choose name="Name47">
                                <dgm:if name="Name48" axis="ch ch" ptType="node node" st="2 1" cnt="1 0" func="cnt" op="equ" val="3">
                                  <dgm:layoutNode name="balance_23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49">
                                  <dgm:choose name="Name50">
                                    <dgm:if name="Name51" axis="ch ch" ptType="node node" st="2 1" cnt="1 0" func="cnt" op="gte" val="4">
                                      <dgm:layoutNode name="balance_24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52"/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if>
                <dgm:else name="Name53">
                  <dgm:choose name="Name54">
                    <dgm:if name="Name55" axis="ch ch" ptType="node node" st="1 1" cnt="1 0" func="cnt" op="equ" val="3">
                      <dgm:choose name="Name56">
                        <dgm:if name="Name57" axis="ch ch" ptType="node node" st="2 1" cnt="1 0" func="cnt" op="equ" val="0">
                          <dgm:layoutNode name="balance_30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30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58">
                          <dgm:choose name="Name59">
                            <dgm:if name="Name60" axis="ch ch" ptType="node node" st="2 1" cnt="1 0" func="cnt" op="equ" val="1">
                              <dgm:layoutNode name="balance_31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61">
                              <dgm:choose name="Name62">
                                <dgm:if name="Name63" axis="ch ch" ptType="node node" st="2 1" cnt="1 0" func="cnt" op="equ" val="2">
                                  <dgm:layoutNode name="balance_32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64">
                                  <dgm:choose name="Name65">
                                    <dgm:if name="Name66" axis="ch ch" ptType="node node" st="2 1" cnt="1 0" func="cnt" op="equ" val="3">
                                      <dgm:layoutNode name="balance_33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67">
                                      <dgm:choose name="Name68">
                                        <dgm:if name="Name69" axis="ch ch" ptType="node node" st="2 1" cnt="1 0" func="cnt" op="gte" val="4">
                                          <dgm:layoutNode name="balance_34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righ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70"/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71">
                      <dgm:choose name="Name72">
                        <dgm:if name="Name73" axis="ch ch" ptType="node node" st="1 1" cnt="1 0" func="cnt" op="gte" val="4">
                          <dgm:choose name="Name74">
                            <dgm:if name="Name75" axis="ch ch" ptType="node node" st="2 1" cnt="1 0" func="cnt" op="equ" val="0">
                              <dgm:layoutNode name="balance_40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40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76">
                              <dgm:choose name="Name77">
                                <dgm:if name="Name78" axis="ch ch" ptType="node node" st="2 1" cnt="1 0" func="cnt" op="equ" val="1">
                                  <dgm:layoutNode name="balance_41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79">
                                  <dgm:choose name="Name80">
                                    <dgm:if name="Name81" axis="ch ch" ptType="node node" st="2 1" cnt="1 0" func="cnt" op="equ" val="2">
                                      <dgm:layoutNode name="balance_42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-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lef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82">
                                      <dgm:choose name="Name83">
                                        <dgm:if name="Name84" axis="ch ch" ptType="node node" st="2 1" cnt="1 0" func="cnt" op="equ" val="3">
                                          <dgm:layoutNode name="balance_43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-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lef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85">
                                          <dgm:choose name="Name86">
                                            <dgm:if name="Name87" axis="ch ch" ptType="node node" st="2 1" cnt="1 0" func="cnt" op="gte" val="4">
                                              <dgm:layoutNode name="balance_44" styleLbl="alignAccFollowNode1">
                                                <dgm:varLst>
                                                  <dgm:bulletEnabled val="1"/>
                                                </dgm:varLst>
                                                <dgm:alg type="sp"/>
                                                <dgm:shape xmlns:r="http://schemas.openxmlformats.org/officeDocument/2006/relationships" type="rect" r:blip="">
                                                  <dgm:adjLst/>
                                                </dgm:shape>
                                                <dgm:presOf/>
                                                <dgm:constrLst/>
                                                <dgm:ruleLst/>
                                              </dgm:layoutNode>
                                              <dgm:layoutNode name="righ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</dgm:if>
                                            <dgm:else name="Name88"/>
                                          </dgm:choose>
                                        </dgm:else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if>
                        <dgm:else name="Name89"/>
                      </dgm:choose>
                    </dgm:else>
                  </dgm:choose>
                </dgm:else>
              </dgm:choose>
            </dgm:else>
          </dgm:choose>
        </dgm:else>
      </dgm:choose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0"/>
            <a:ext cx="12192000" cy="5991727"/>
          </a:xfrm>
          <a:prstGeom prst="rect">
            <a:avLst/>
          </a:prstGeom>
          <a:solidFill>
            <a:srgbClr val="A71523">
              <a:alpha val="8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284747" y="2606316"/>
            <a:ext cx="11572125" cy="1705571"/>
          </a:xfrm>
        </p:spPr>
        <p:txBody>
          <a:bodyPr anchor="ctr"/>
          <a:lstStyle>
            <a:lvl1pPr algn="ctr"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fr-FR" dirty="0" smtClean="0"/>
              <a:t>Titre de la conférence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284747" y="4522602"/>
            <a:ext cx="11572125" cy="590819"/>
          </a:xfrm>
        </p:spPr>
        <p:txBody>
          <a:bodyPr anchor="ctr"/>
          <a:lstStyle>
            <a:lvl1pPr marL="0" indent="0" algn="ctr">
              <a:buNone/>
              <a:defRPr sz="2400" i="1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 smtClean="0"/>
              <a:t>Auteur(s)</a:t>
            </a:r>
            <a:endParaRPr lang="fr-FR" dirty="0"/>
          </a:p>
        </p:txBody>
      </p:sp>
      <p:sp>
        <p:nvSpPr>
          <p:cNvPr id="18" name="ZoneTexte 17"/>
          <p:cNvSpPr txBox="1"/>
          <p:nvPr userDrawn="1"/>
        </p:nvSpPr>
        <p:spPr>
          <a:xfrm>
            <a:off x="284747" y="-1"/>
            <a:ext cx="1648225" cy="862730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noAutofit/>
          </a:bodyPr>
          <a:lstStyle/>
          <a:p>
            <a:pPr algn="ctr"/>
            <a:endParaRPr lang="fr-FR" sz="1006" b="1" dirty="0" smtClean="0">
              <a:solidFill>
                <a:srgbClr val="E31E30"/>
              </a:solidFill>
              <a:latin typeface="Neo Sans Pro" panose="020B0504030504040204"/>
              <a:cs typeface="Arial" panose="020B0604020202020204" pitchFamily="34" charset="0"/>
            </a:endParaRPr>
          </a:p>
          <a:p>
            <a:pPr algn="ctr"/>
            <a:endParaRPr lang="fr-FR" sz="1006" b="1" dirty="0" smtClean="0">
              <a:solidFill>
                <a:srgbClr val="E31E30"/>
              </a:solidFill>
              <a:latin typeface="Neo Sans Pro" panose="020B0504030504040204"/>
              <a:cs typeface="Arial" panose="020B0604020202020204" pitchFamily="34" charset="0"/>
            </a:endParaRPr>
          </a:p>
          <a:p>
            <a:pPr algn="ctr"/>
            <a:endParaRPr lang="fr-FR" sz="1006" b="1" dirty="0" smtClean="0">
              <a:solidFill>
                <a:srgbClr val="E31E30"/>
              </a:solidFill>
              <a:latin typeface="Neo Sans Pro" panose="020B0504030504040204"/>
              <a:cs typeface="Arial" panose="020B0604020202020204" pitchFamily="34" charset="0"/>
            </a:endParaRPr>
          </a:p>
          <a:p>
            <a:pPr algn="ctr"/>
            <a:endParaRPr lang="fr-FR" sz="1509" b="1" dirty="0">
              <a:solidFill>
                <a:srgbClr val="00509E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Espace réservé du texte 28"/>
          <p:cNvSpPr>
            <a:spLocks noGrp="1"/>
          </p:cNvSpPr>
          <p:nvPr>
            <p:ph type="body" sz="quarter" idx="14" hasCustomPrompt="1"/>
          </p:nvPr>
        </p:nvSpPr>
        <p:spPr>
          <a:xfrm>
            <a:off x="5240839" y="6376919"/>
            <a:ext cx="1659940" cy="365125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lang="fr-FR" sz="1200" b="1" kern="1200" dirty="0">
                <a:solidFill>
                  <a:srgbClr val="7F704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fr-FR" dirty="0" smtClean="0"/>
              <a:t>Date de la conférence</a:t>
            </a:r>
            <a:endParaRPr lang="fr-FR" dirty="0"/>
          </a:p>
        </p:txBody>
      </p:sp>
      <p:sp>
        <p:nvSpPr>
          <p:cNvPr id="30" name="Espace réservé du texte 28"/>
          <p:cNvSpPr>
            <a:spLocks noGrp="1"/>
          </p:cNvSpPr>
          <p:nvPr>
            <p:ph type="body" sz="quarter" idx="15" hasCustomPrompt="1"/>
          </p:nvPr>
        </p:nvSpPr>
        <p:spPr>
          <a:xfrm>
            <a:off x="10196932" y="6376919"/>
            <a:ext cx="1659940" cy="365125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lang="fr-FR" sz="1200" b="1" kern="1200" dirty="0">
                <a:solidFill>
                  <a:srgbClr val="7F7042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B1F80F1-60DF-4857-A776-6F2875DAE319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33" name="Espace réservé du texte 28"/>
          <p:cNvSpPr>
            <a:spLocks noGrp="1"/>
          </p:cNvSpPr>
          <p:nvPr>
            <p:ph type="body" sz="quarter" idx="17" hasCustomPrompt="1"/>
          </p:nvPr>
        </p:nvSpPr>
        <p:spPr>
          <a:xfrm>
            <a:off x="284747" y="6338462"/>
            <a:ext cx="2554121" cy="391596"/>
          </a:xfrm>
        </p:spPr>
        <p:txBody>
          <a:bodyPr anchor="ctr">
            <a:normAutofit/>
          </a:bodyPr>
          <a:lstStyle>
            <a:lvl1pPr marL="0" indent="0" algn="l">
              <a:buFontTx/>
              <a:buNone/>
              <a:defRPr lang="fr-FR" sz="1200" b="1" kern="1200" dirty="0">
                <a:solidFill>
                  <a:srgbClr val="7F704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fr-FR" dirty="0" smtClean="0"/>
              <a:t>Logos des partenaires éventuels</a:t>
            </a:r>
            <a:endParaRPr lang="fr-FR" dirty="0"/>
          </a:p>
        </p:txBody>
      </p:sp>
      <p:pic>
        <p:nvPicPr>
          <p:cNvPr id="15" name="Image 14" descr="http://www.sommet-elevage.fr/media/render/index/id/1947/logo-sommet-jpg-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733" y="39226"/>
            <a:ext cx="1544053" cy="7964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2196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0" y="-6591"/>
            <a:ext cx="12192000" cy="1318033"/>
          </a:xfrm>
          <a:prstGeom prst="rect">
            <a:avLst/>
          </a:prstGeom>
          <a:solidFill>
            <a:srgbClr val="A71523">
              <a:alpha val="8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/>
          </a:p>
        </p:txBody>
      </p:sp>
      <p:sp>
        <p:nvSpPr>
          <p:cNvPr id="13" name="ZoneTexte 12"/>
          <p:cNvSpPr txBox="1"/>
          <p:nvPr userDrawn="1"/>
        </p:nvSpPr>
        <p:spPr>
          <a:xfrm>
            <a:off x="284747" y="-1"/>
            <a:ext cx="1648225" cy="862730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noAutofit/>
          </a:bodyPr>
          <a:lstStyle/>
          <a:p>
            <a:pPr algn="ctr"/>
            <a:endParaRPr lang="fr-FR" sz="1006" b="1" dirty="0" smtClean="0">
              <a:solidFill>
                <a:srgbClr val="E31E30"/>
              </a:solidFill>
              <a:latin typeface="Neo Sans Pro" panose="020B0504030504040204"/>
              <a:cs typeface="Arial" panose="020B0604020202020204" pitchFamily="34" charset="0"/>
            </a:endParaRPr>
          </a:p>
          <a:p>
            <a:pPr algn="ctr"/>
            <a:endParaRPr lang="fr-FR" sz="1006" b="1" dirty="0" smtClean="0">
              <a:solidFill>
                <a:srgbClr val="E31E30"/>
              </a:solidFill>
              <a:latin typeface="Neo Sans Pro" panose="020B0504030504040204"/>
              <a:cs typeface="Arial" panose="020B0604020202020204" pitchFamily="34" charset="0"/>
            </a:endParaRPr>
          </a:p>
          <a:p>
            <a:pPr algn="ctr"/>
            <a:endParaRPr lang="fr-FR" sz="1006" b="1" dirty="0" smtClean="0">
              <a:solidFill>
                <a:srgbClr val="E31E30"/>
              </a:solidFill>
              <a:latin typeface="Neo Sans Pro" panose="020B0504030504040204"/>
              <a:cs typeface="Arial" panose="020B0604020202020204" pitchFamily="34" charset="0"/>
            </a:endParaRPr>
          </a:p>
          <a:p>
            <a:pPr algn="ctr"/>
            <a:endParaRPr lang="fr-FR" sz="1509" b="1" dirty="0">
              <a:solidFill>
                <a:srgbClr val="00509E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284747" y="365125"/>
            <a:ext cx="11572125" cy="946317"/>
          </a:xfrm>
        </p:spPr>
        <p:txBody>
          <a:bodyPr/>
          <a:lstStyle>
            <a:lvl1pPr algn="ctr">
              <a:defRPr b="1">
                <a:solidFill>
                  <a:schemeClr val="bg1"/>
                </a:solidFill>
              </a:defRPr>
            </a:lvl1pPr>
          </a:lstStyle>
          <a:p>
            <a:r>
              <a:rPr lang="fr-FR" dirty="0" smtClean="0"/>
              <a:t>Titre de la diapositive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4747" y="1479532"/>
            <a:ext cx="11572125" cy="4697431"/>
          </a:xfrm>
        </p:spPr>
        <p:txBody>
          <a:bodyPr/>
          <a:lstStyle>
            <a:lvl1pPr>
              <a:defRPr>
                <a:solidFill>
                  <a:srgbClr val="7F7042"/>
                </a:solidFill>
              </a:defRPr>
            </a:lvl1pPr>
            <a:lvl2pPr>
              <a:defRPr>
                <a:solidFill>
                  <a:srgbClr val="7F7042"/>
                </a:solidFill>
              </a:defRPr>
            </a:lvl2pPr>
            <a:lvl3pPr>
              <a:defRPr>
                <a:solidFill>
                  <a:srgbClr val="7F7042"/>
                </a:solidFill>
              </a:defRPr>
            </a:lvl3pPr>
            <a:lvl4pPr>
              <a:defRPr>
                <a:solidFill>
                  <a:srgbClr val="7F7042"/>
                </a:solidFill>
              </a:defRPr>
            </a:lvl4pPr>
            <a:lvl5pPr>
              <a:defRPr>
                <a:solidFill>
                  <a:srgbClr val="7F7042"/>
                </a:solidFill>
              </a:defRPr>
            </a:lvl5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19" name="Espace réservé du texte 28"/>
          <p:cNvSpPr>
            <a:spLocks noGrp="1"/>
          </p:cNvSpPr>
          <p:nvPr>
            <p:ph type="body" sz="quarter" idx="14" hasCustomPrompt="1"/>
          </p:nvPr>
        </p:nvSpPr>
        <p:spPr>
          <a:xfrm>
            <a:off x="5240839" y="6376919"/>
            <a:ext cx="1659940" cy="365125"/>
          </a:xfrm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lang="fr-FR" sz="1200" b="1" kern="1200" dirty="0">
                <a:solidFill>
                  <a:srgbClr val="7F704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fr-FR" dirty="0" smtClean="0"/>
              <a:t>Date de la conférence</a:t>
            </a:r>
            <a:endParaRPr lang="fr-FR" dirty="0"/>
          </a:p>
        </p:txBody>
      </p:sp>
      <p:sp>
        <p:nvSpPr>
          <p:cNvPr id="20" name="Espace réservé du texte 28"/>
          <p:cNvSpPr>
            <a:spLocks noGrp="1"/>
          </p:cNvSpPr>
          <p:nvPr>
            <p:ph type="body" sz="quarter" idx="15" hasCustomPrompt="1"/>
          </p:nvPr>
        </p:nvSpPr>
        <p:spPr>
          <a:xfrm>
            <a:off x="10196932" y="6376919"/>
            <a:ext cx="1659940" cy="365125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lang="fr-FR" sz="1200" b="1" kern="1200" dirty="0">
                <a:solidFill>
                  <a:srgbClr val="7F7042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B1F80F1-60DF-4857-A776-6F2875DAE319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21" name="Espace réservé du texte 28"/>
          <p:cNvSpPr>
            <a:spLocks noGrp="1"/>
          </p:cNvSpPr>
          <p:nvPr>
            <p:ph type="body" sz="quarter" idx="17" hasCustomPrompt="1"/>
          </p:nvPr>
        </p:nvSpPr>
        <p:spPr>
          <a:xfrm>
            <a:off x="284747" y="6338462"/>
            <a:ext cx="2554121" cy="391596"/>
          </a:xfrm>
        </p:spPr>
        <p:txBody>
          <a:bodyPr anchor="ctr">
            <a:normAutofit/>
          </a:bodyPr>
          <a:lstStyle>
            <a:lvl1pPr marL="0" indent="0" algn="l">
              <a:buFontTx/>
              <a:buNone/>
              <a:defRPr lang="fr-FR" sz="1200" b="1" kern="1200" dirty="0">
                <a:solidFill>
                  <a:srgbClr val="7F704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fr-FR" dirty="0" smtClean="0"/>
              <a:t>Logos des partenaires éventuels</a:t>
            </a:r>
            <a:endParaRPr lang="fr-FR" dirty="0"/>
          </a:p>
        </p:txBody>
      </p:sp>
      <p:pic>
        <p:nvPicPr>
          <p:cNvPr id="15" name="Image 14" descr="http://www.sommet-elevage.fr/media/render/index/id/1947/logo-sommet-jpg-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733" y="39226"/>
            <a:ext cx="1544053" cy="7964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5578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91F04D-DF3F-4DD6-A038-6FD016488EE9}" type="datetimeFigureOut">
              <a:rPr lang="fr-FR" smtClean="0"/>
              <a:t>29/09/2017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1F80F1-60DF-4857-A776-6F2875DAE31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827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6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84747" y="2811595"/>
            <a:ext cx="11572125" cy="1705571"/>
          </a:xfrm>
        </p:spPr>
        <p:txBody>
          <a:bodyPr>
            <a:noAutofit/>
          </a:bodyPr>
          <a:lstStyle/>
          <a:p>
            <a:r>
              <a:rPr lang="fr-FR" sz="3200" cap="all" dirty="0">
                <a:latin typeface="Arial" panose="020B0604020202020204" pitchFamily="34" charset="0"/>
                <a:cs typeface="Arial" panose="020B0604020202020204" pitchFamily="34" charset="0"/>
              </a:rPr>
              <a:t>Etre « Résilient » en élevage ovin </a:t>
            </a:r>
            <a:br>
              <a:rPr lang="fr-FR" sz="3200" cap="all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3200" cap="all" dirty="0">
                <a:latin typeface="Arial" panose="020B0604020202020204" pitchFamily="34" charset="0"/>
                <a:cs typeface="Arial" panose="020B0604020202020204" pitchFamily="34" charset="0"/>
              </a:rPr>
              <a:t>Les éleveurs témoignent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84747" y="4951810"/>
            <a:ext cx="11572125" cy="590819"/>
          </a:xfrm>
        </p:spPr>
        <p:txBody>
          <a:bodyPr/>
          <a:lstStyle/>
          <a:p>
            <a:r>
              <a:rPr lang="fr-FR" dirty="0" smtClean="0"/>
              <a:t>Noël et Damien HUGON, avec l’appui de Fabrice VASSORT (CA 43)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FR" smtClean="0"/>
              <a:t>4 octobre 2017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3534" y="477552"/>
            <a:ext cx="2614442" cy="1628215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5077" y="166943"/>
            <a:ext cx="1594997" cy="2152773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9324" y="160373"/>
            <a:ext cx="2072970" cy="2159344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390132" y="240229"/>
            <a:ext cx="2651990" cy="1865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8380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3200" dirty="0" smtClean="0"/>
              <a:t>GAEC des Cytises</a:t>
            </a:r>
            <a:br>
              <a:rPr lang="fr-FR" sz="3200" dirty="0" smtClean="0"/>
            </a:br>
            <a:r>
              <a:rPr lang="fr-FR" sz="3200" dirty="0" smtClean="0"/>
              <a:t>ovins et bovins allaitants</a:t>
            </a:r>
            <a:endParaRPr lang="fr-FR" sz="3200" dirty="0"/>
          </a:p>
        </p:txBody>
      </p:sp>
      <p:graphicFrame>
        <p:nvGraphicFramePr>
          <p:cNvPr id="7" name="Espace réservé du contenu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2322611"/>
              </p:ext>
            </p:extLst>
          </p:nvPr>
        </p:nvGraphicFramePr>
        <p:xfrm>
          <a:off x="894000" y="1531620"/>
          <a:ext cx="10404000" cy="46612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Espace réservé du texte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360244" y="4836047"/>
            <a:ext cx="1743075" cy="1247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1797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379534"/>
            <a:ext cx="11572125" cy="946317"/>
          </a:xfrm>
        </p:spPr>
        <p:txBody>
          <a:bodyPr/>
          <a:lstStyle/>
          <a:p>
            <a:r>
              <a:rPr lang="fr-FR" dirty="0" smtClean="0"/>
              <a:t>Des facteurs humains favorables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779520" y="1965960"/>
            <a:ext cx="8077352" cy="4372502"/>
          </a:xfrm>
        </p:spPr>
        <p:txBody>
          <a:bodyPr/>
          <a:lstStyle/>
          <a:p>
            <a:r>
              <a:rPr lang="fr-FR" dirty="0" smtClean="0"/>
              <a:t>Une passion pour l’ovin investie dans le travail</a:t>
            </a:r>
          </a:p>
          <a:p>
            <a:pPr marL="0" indent="0">
              <a:buNone/>
            </a:pPr>
            <a:endParaRPr lang="fr-FR" dirty="0" smtClean="0"/>
          </a:p>
          <a:p>
            <a:r>
              <a:rPr lang="fr-FR" dirty="0" smtClean="0"/>
              <a:t>Un œil animalier et une forte attention portée aux animaux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dirty="0"/>
              <a:t>Une objectivité et de la prise de recul vis-à-vis du fonctionnement de l’exploitation</a:t>
            </a:r>
          </a:p>
          <a:p>
            <a:endParaRPr lang="fr-FR" dirty="0" smtClean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360" y="1836420"/>
            <a:ext cx="3133940" cy="4168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9773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4746" y="222002"/>
            <a:ext cx="11572125" cy="946317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Une construction progressive</a:t>
            </a:r>
            <a:br>
              <a:rPr lang="fr-FR" dirty="0" smtClean="0"/>
            </a:br>
            <a:r>
              <a:rPr lang="fr-FR" dirty="0" smtClean="0"/>
              <a:t>de l’outil de production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fr-FR" dirty="0" smtClean="0"/>
          </a:p>
          <a:p>
            <a:pPr marL="514350" indent="-514350">
              <a:buAutoNum type="arabicPlain" startAt="2000"/>
            </a:pPr>
            <a:r>
              <a:rPr lang="fr-FR" dirty="0" smtClean="0"/>
              <a:t>  			Installation hors cadre familial de Noël Hugon</a:t>
            </a:r>
          </a:p>
          <a:p>
            <a:pPr marL="514350" indent="-514350">
              <a:buAutoNum type="arabicPlain" startAt="2000"/>
            </a:pPr>
            <a:endParaRPr lang="fr-FR" sz="1400" dirty="0"/>
          </a:p>
          <a:p>
            <a:pPr marL="0" indent="0">
              <a:buNone/>
            </a:pPr>
            <a:r>
              <a:rPr lang="fr-FR" dirty="0" smtClean="0"/>
              <a:t> 			Agrandissement, installation du fils et création du GAEC</a:t>
            </a:r>
          </a:p>
          <a:p>
            <a:pPr marL="0" indent="0">
              <a:buNone/>
            </a:pPr>
            <a:r>
              <a:rPr lang="fr-FR" dirty="0" smtClean="0"/>
              <a:t>2004			Création d’un atelier vaches </a:t>
            </a:r>
            <a:r>
              <a:rPr lang="fr-FR" dirty="0"/>
              <a:t>a</a:t>
            </a:r>
            <a:r>
              <a:rPr lang="fr-FR" dirty="0" smtClean="0"/>
              <a:t>llaitantes</a:t>
            </a:r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 smtClean="0"/>
              <a:t>		Augmentation du troupeau ovin</a:t>
            </a:r>
          </a:p>
          <a:p>
            <a:pPr marL="0" indent="0">
              <a:buNone/>
            </a:pPr>
            <a:endParaRPr lang="fr-FR" sz="1400" dirty="0" smtClean="0"/>
          </a:p>
          <a:p>
            <a:pPr marL="0" indent="0">
              <a:buNone/>
            </a:pPr>
            <a:r>
              <a:rPr lang="fr-FR" dirty="0" smtClean="0"/>
              <a:t>2015   		Location de surfaces pastorales complémentaires</a:t>
            </a:r>
          </a:p>
          <a:p>
            <a:pPr marL="0" indent="0">
              <a:buNone/>
            </a:pPr>
            <a:endParaRPr lang="fr-FR" sz="1400" dirty="0" smtClean="0"/>
          </a:p>
          <a:p>
            <a:pPr marL="0" indent="0">
              <a:buNone/>
            </a:pPr>
            <a:r>
              <a:rPr lang="fr-FR" dirty="0" smtClean="0"/>
              <a:t>2017 			Création d’un bâtiment d’engraissement pour les agneaux</a:t>
            </a: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Flèche droite à entaille 6"/>
          <p:cNvSpPr/>
          <p:nvPr/>
        </p:nvSpPr>
        <p:spPr>
          <a:xfrm rot="5400000">
            <a:off x="-182747" y="3692942"/>
            <a:ext cx="4360397" cy="60765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5255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4746" y="190557"/>
            <a:ext cx="11572125" cy="946317"/>
          </a:xfrm>
        </p:spPr>
        <p:txBody>
          <a:bodyPr/>
          <a:lstStyle/>
          <a:p>
            <a:r>
              <a:rPr lang="fr-FR" dirty="0" smtClean="0"/>
              <a:t>L’</a:t>
            </a:r>
            <a:r>
              <a:rPr lang="fr-FR" dirty="0" err="1" smtClean="0"/>
              <a:t>auto-suffisance</a:t>
            </a:r>
            <a:r>
              <a:rPr lang="fr-FR" dirty="0" smtClean="0"/>
              <a:t> fourragère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3767" y="1357223"/>
            <a:ext cx="11572125" cy="5089297"/>
          </a:xfrm>
        </p:spPr>
        <p:txBody>
          <a:bodyPr>
            <a:normAutofit fontScale="92500" lnSpcReduction="10000"/>
          </a:bodyPr>
          <a:lstStyle/>
          <a:p>
            <a:endParaRPr lang="fr-FR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fr-FR" dirty="0" smtClean="0"/>
              <a:t> </a:t>
            </a:r>
            <a:r>
              <a:rPr lang="fr-FR" b="1" dirty="0" smtClean="0"/>
              <a:t>Une exploitation adaptée à son environnement :  hivernage long, sécheresses estivales récurrentes et terrains </a:t>
            </a:r>
            <a:r>
              <a:rPr lang="fr-FR" b="1" dirty="0" err="1" smtClean="0"/>
              <a:t>séchants</a:t>
            </a:r>
            <a:endParaRPr lang="fr-FR" b="1" dirty="0" smtClean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Solutions techniques :</a:t>
            </a:r>
            <a:endParaRPr lang="fr-FR" dirty="0"/>
          </a:p>
          <a:p>
            <a:r>
              <a:rPr lang="fr-FR" dirty="0" smtClean="0"/>
              <a:t>Adaptation de la taille du cheptel à la ressource fourragère</a:t>
            </a:r>
          </a:p>
          <a:p>
            <a:r>
              <a:rPr lang="fr-FR" dirty="0" smtClean="0"/>
              <a:t>Gestion raisonnée du pâturage</a:t>
            </a:r>
          </a:p>
          <a:p>
            <a:r>
              <a:rPr lang="fr-FR" dirty="0" smtClean="0"/>
              <a:t>Utilisation de parcours en période estivale</a:t>
            </a:r>
          </a:p>
          <a:p>
            <a:r>
              <a:rPr lang="fr-FR" dirty="0" smtClean="0"/>
              <a:t>Possibilité d’irrigation</a:t>
            </a:r>
          </a:p>
          <a:p>
            <a:r>
              <a:rPr lang="fr-FR" dirty="0" smtClean="0"/>
              <a:t>Autonomie en céréales</a:t>
            </a:r>
          </a:p>
          <a:p>
            <a:r>
              <a:rPr lang="fr-FR" dirty="0" smtClean="0"/>
              <a:t>Mixité des cheptels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776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4746" y="223808"/>
            <a:ext cx="11572125" cy="946317"/>
          </a:xfrm>
        </p:spPr>
        <p:txBody>
          <a:bodyPr/>
          <a:lstStyle/>
          <a:p>
            <a:r>
              <a:rPr lang="fr-FR" dirty="0" smtClean="0"/>
              <a:t>Un troupeau performant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4747" y="1356591"/>
            <a:ext cx="11572125" cy="502032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fr-FR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fr-FR" dirty="0" smtClean="0"/>
              <a:t> </a:t>
            </a:r>
            <a:r>
              <a:rPr lang="fr-FR" b="1" dirty="0" smtClean="0"/>
              <a:t>Des éleveurs sélectionneurs gérant un cheptel performant</a:t>
            </a:r>
          </a:p>
          <a:p>
            <a:pPr marL="0" indent="0">
              <a:buNone/>
            </a:pPr>
            <a:r>
              <a:rPr lang="fr-FR" b="1" dirty="0"/>
              <a:t> </a:t>
            </a:r>
            <a:r>
              <a:rPr lang="fr-FR" b="1" dirty="0" smtClean="0"/>
              <a:t>    Productivité numérique : 1,68 agneau  /brebis </a:t>
            </a:r>
          </a:p>
          <a:p>
            <a:pPr marL="0" indent="0">
              <a:buNone/>
            </a:pPr>
            <a:r>
              <a:rPr lang="fr-FR" b="1" dirty="0"/>
              <a:t> </a:t>
            </a:r>
            <a:r>
              <a:rPr lang="fr-FR" b="1" dirty="0" smtClean="0"/>
              <a:t>    9 900 kg de carcasse / UMO</a:t>
            </a:r>
            <a:endParaRPr lang="fr-FR" b="1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Solutions techniques :</a:t>
            </a:r>
          </a:p>
          <a:p>
            <a:r>
              <a:rPr lang="fr-FR" dirty="0" smtClean="0"/>
              <a:t>Adhésion au contrôle de performance et à ROM Sélection BMC</a:t>
            </a:r>
            <a:endParaRPr lang="fr-FR" dirty="0"/>
          </a:p>
          <a:p>
            <a:r>
              <a:rPr lang="fr-FR" dirty="0"/>
              <a:t>R</a:t>
            </a:r>
            <a:r>
              <a:rPr lang="fr-FR" dirty="0" smtClean="0"/>
              <a:t>aisonnement de l’amélioration génétique</a:t>
            </a:r>
          </a:p>
          <a:p>
            <a:r>
              <a:rPr lang="fr-FR" dirty="0" smtClean="0"/>
              <a:t>Alimentation suffisante pour des brebis en état</a:t>
            </a:r>
          </a:p>
          <a:p>
            <a:r>
              <a:rPr lang="fr-FR" dirty="0" smtClean="0"/>
              <a:t>Maîtrise sanitaire par la prévention</a:t>
            </a:r>
          </a:p>
          <a:p>
            <a:r>
              <a:rPr lang="fr-FR" dirty="0" smtClean="0"/>
              <a:t>Commercialisation en label et en reproducteurs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4223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0056" y="165620"/>
            <a:ext cx="11572125" cy="946317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Une organisation du travail</a:t>
            </a:r>
            <a:br>
              <a:rPr lang="fr-FR" dirty="0" smtClean="0"/>
            </a:br>
            <a:r>
              <a:rPr lang="fr-FR" dirty="0" smtClean="0"/>
              <a:t>réfléchie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fr-FR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fr-FR" dirty="0" smtClean="0"/>
              <a:t> </a:t>
            </a:r>
            <a:r>
              <a:rPr lang="fr-FR" b="1" dirty="0" smtClean="0"/>
              <a:t>L’organisation du travail et le choix des investissements vise la performance technique et économique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Solutions </a:t>
            </a:r>
            <a:r>
              <a:rPr lang="fr-FR" dirty="0" smtClean="0"/>
              <a:t>:</a:t>
            </a:r>
          </a:p>
          <a:p>
            <a:r>
              <a:rPr lang="fr-FR" dirty="0" smtClean="0"/>
              <a:t>Un parcellaire regroupé</a:t>
            </a:r>
            <a:endParaRPr lang="fr-FR" dirty="0"/>
          </a:p>
          <a:p>
            <a:r>
              <a:rPr lang="fr-FR" dirty="0" smtClean="0"/>
              <a:t>Planification des tâches sur l’année pour répartir le travail par saison</a:t>
            </a:r>
            <a:endParaRPr lang="fr-FR" dirty="0"/>
          </a:p>
          <a:p>
            <a:r>
              <a:rPr lang="fr-FR" dirty="0" smtClean="0"/>
              <a:t>Investissements pour rationnaliser le travail</a:t>
            </a:r>
          </a:p>
          <a:p>
            <a:r>
              <a:rPr lang="fr-FR" dirty="0" smtClean="0"/>
              <a:t>Maintien de l’endettement à un niveau raisonnable</a:t>
            </a:r>
          </a:p>
          <a:p>
            <a:r>
              <a:rPr lang="fr-FR" dirty="0" smtClean="0"/>
              <a:t>Complémentarité ovins - bovins</a:t>
            </a: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7244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4746" y="234670"/>
            <a:ext cx="11572125" cy="946317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Assurer la performance</a:t>
            </a:r>
            <a:br>
              <a:rPr lang="fr-FR" dirty="0" smtClean="0"/>
            </a:br>
            <a:r>
              <a:rPr lang="fr-FR" dirty="0" smtClean="0"/>
              <a:t> en garantissant la sécurité 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fr-FR"/>
          </a:p>
        </p:txBody>
      </p:sp>
      <p:graphicFrame>
        <p:nvGraphicFramePr>
          <p:cNvPr id="7" name="Espace réservé du contenu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78830084"/>
              </p:ext>
            </p:extLst>
          </p:nvPr>
        </p:nvGraphicFramePr>
        <p:xfrm>
          <a:off x="284747" y="1653540"/>
          <a:ext cx="5640386" cy="4533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ZoneTexte 7"/>
          <p:cNvSpPr txBox="1"/>
          <p:nvPr/>
        </p:nvSpPr>
        <p:spPr>
          <a:xfrm>
            <a:off x="5856252" y="2097731"/>
            <a:ext cx="5864693" cy="3631763"/>
          </a:xfrm>
          <a:prstGeom prst="rect">
            <a:avLst/>
          </a:prstGeom>
          <a:noFill/>
          <a:ln w="4762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4000" dirty="0" smtClean="0">
                <a:solidFill>
                  <a:srgbClr val="C00000"/>
                </a:solidFill>
              </a:rPr>
              <a:t>Les atouts face aux aléas </a:t>
            </a:r>
          </a:p>
          <a:p>
            <a:pPr algn="ctr"/>
            <a:endParaRPr lang="fr-FR" sz="1200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sz="2800" dirty="0" smtClean="0"/>
              <a:t> </a:t>
            </a:r>
            <a:r>
              <a:rPr lang="fr-FR" sz="3200" dirty="0" smtClean="0"/>
              <a:t>La structure de l’exploitation</a:t>
            </a:r>
          </a:p>
          <a:p>
            <a:endParaRPr lang="fr-FR" sz="32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sz="3200" dirty="0" smtClean="0"/>
              <a:t> Les choix stratégiques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fr-FR" sz="32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fr-FR" sz="3200" dirty="0" smtClean="0"/>
              <a:t> Les options techniques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33581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608</TotalTime>
  <Words>341</Words>
  <Application>Microsoft Office PowerPoint</Application>
  <PresentationFormat>Grand écran</PresentationFormat>
  <Paragraphs>85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5" baseType="lpstr">
      <vt:lpstr>Arial</vt:lpstr>
      <vt:lpstr>Arial Black</vt:lpstr>
      <vt:lpstr>Calibri</vt:lpstr>
      <vt:lpstr>Calibri Light</vt:lpstr>
      <vt:lpstr>Neo Sans Pro</vt:lpstr>
      <vt:lpstr>Wingdings</vt:lpstr>
      <vt:lpstr>Thème Office</vt:lpstr>
      <vt:lpstr>Etre « Résilient » en élevage ovin  Les éleveurs témoignent</vt:lpstr>
      <vt:lpstr>GAEC des Cytises ovins et bovins allaitants</vt:lpstr>
      <vt:lpstr>Des facteurs humains favorables</vt:lpstr>
      <vt:lpstr>Une construction progressive de l’outil de production</vt:lpstr>
      <vt:lpstr>L’auto-suffisance fourragère</vt:lpstr>
      <vt:lpstr>Un troupeau performant</vt:lpstr>
      <vt:lpstr>Une organisation du travail réfléchie</vt:lpstr>
      <vt:lpstr>Assurer la performance  en garantissant la sécurité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Dorchies Helene</dc:creator>
  <cp:lastModifiedBy>gS</cp:lastModifiedBy>
  <cp:revision>62</cp:revision>
  <cp:lastPrinted>2017-09-26T14:38:59Z</cp:lastPrinted>
  <dcterms:created xsi:type="dcterms:W3CDTF">2017-08-03T09:03:42Z</dcterms:created>
  <dcterms:modified xsi:type="dcterms:W3CDTF">2017-09-29T07:22:34Z</dcterms:modified>
</cp:coreProperties>
</file>